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Lst>
  <p:sldSz cy="5143500" cx="9144000"/>
  <p:notesSz cx="6858000" cy="9144000"/>
  <p:embeddedFontLst>
    <p:embeddedFont>
      <p:font typeface="Inter SemiBold"/>
      <p:regular r:id="rId11"/>
      <p:bold r:id="rId12"/>
    </p:embeddedFont>
    <p:embeddedFont>
      <p:font typeface="Inter"/>
      <p:regular r:id="rId13"/>
      <p:bold r:id="rId14"/>
    </p:embeddedFont>
    <p:embeddedFont>
      <p:font typeface="Inter Medium"/>
      <p:regular r:id="rId15"/>
      <p:bold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45">
          <p15:clr>
            <a:srgbClr val="A4A3A4"/>
          </p15:clr>
        </p15:guide>
        <p15:guide id="2" pos="431">
          <p15:clr>
            <a:srgbClr val="A4A3A4"/>
          </p15:clr>
        </p15:guide>
        <p15:guide id="3" pos="5329">
          <p15:clr>
            <a:srgbClr val="A4A3A4"/>
          </p15:clr>
        </p15:guide>
        <p15:guide id="4" pos="2880">
          <p15:clr>
            <a:srgbClr val="A4A3A4"/>
          </p15:clr>
        </p15:guide>
        <p15:guide id="5" pos="2744">
          <p15:clr>
            <a:srgbClr val="A4A3A4"/>
          </p15:clr>
        </p15:guide>
        <p15:guide id="6" pos="2971">
          <p15:clr>
            <a:srgbClr val="A4A3A4"/>
          </p15:clr>
        </p15:guide>
      </p15:sldGuideLst>
    </p:ext>
    <p:ext uri="http://customooxmlschemas.google.com/">
      <go:slidesCustomData xmlns:go="http://customooxmlschemas.google.com/" r:id="rId17" roundtripDataSignature="AMtx7mjThQ6jYzio4pgogMkl8lxCGQ2mr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45" orient="horz"/>
        <p:guide pos="431"/>
        <p:guide pos="5329"/>
        <p:guide pos="2880"/>
        <p:guide pos="2744"/>
        <p:guide pos="2971"/>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font" Target="fonts/InterSemiBold-regular.fntdata"/><Relationship Id="rId10" Type="http://schemas.openxmlformats.org/officeDocument/2006/relationships/slide" Target="slides/slide5.xml"/><Relationship Id="rId13" Type="http://schemas.openxmlformats.org/officeDocument/2006/relationships/font" Target="fonts/Inter-regular.fntdata"/><Relationship Id="rId12" Type="http://schemas.openxmlformats.org/officeDocument/2006/relationships/font" Target="fonts/InterSemiBold-bold.fntdata"/><Relationship Id="rId15" Type="http://schemas.openxmlformats.org/officeDocument/2006/relationships/font" Target="fonts/InterMedium-regular.fntdata"/><Relationship Id="rId14" Type="http://schemas.openxmlformats.org/officeDocument/2006/relationships/font" Target="fonts/Inter-bold.fntdata"/><Relationship Id="rId17" Type="http://customschemas.google.com/relationships/presentationmetadata" Target="metadata"/><Relationship Id="rId16" Type="http://schemas.openxmlformats.org/officeDocument/2006/relationships/font" Target="fonts/InterMedium-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 name="Shape 30"/>
        <p:cNvGrpSpPr/>
        <p:nvPr/>
      </p:nvGrpSpPr>
      <p:grpSpPr>
        <a:xfrm>
          <a:off x="0" y="0"/>
          <a:ext cx="0" cy="0"/>
          <a:chOff x="0" y="0"/>
          <a:chExt cx="0" cy="0"/>
        </a:xfrm>
      </p:grpSpPr>
      <p:sp>
        <p:nvSpPr>
          <p:cNvPr id="31" name="Google Shape;31;g1fbb4bd1af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 name="Google Shape;32;g1fbb4bd1af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 name="Shape 42"/>
        <p:cNvGrpSpPr/>
        <p:nvPr/>
      </p:nvGrpSpPr>
      <p:grpSpPr>
        <a:xfrm>
          <a:off x="0" y="0"/>
          <a:ext cx="0" cy="0"/>
          <a:chOff x="0" y="0"/>
          <a:chExt cx="0" cy="0"/>
        </a:xfrm>
      </p:grpSpPr>
      <p:sp>
        <p:nvSpPr>
          <p:cNvPr id="43" name="Google Shape;43;p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t/>
            </a:r>
            <a:endParaRPr sz="1100">
              <a:latin typeface="Arial"/>
              <a:ea typeface="Arial"/>
              <a:cs typeface="Arial"/>
              <a:sym typeface="Arial"/>
            </a:endParaRPr>
          </a:p>
        </p:txBody>
      </p:sp>
      <p:sp>
        <p:nvSpPr>
          <p:cNvPr id="44" name="Google Shape;4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1- this is a lot going on, I just want to highlight how we silo our pipeline from a security perspective</a:t>
            </a:r>
            <a:endParaRPr/>
          </a:p>
          <a:p>
            <a:pPr indent="0" lvl="0" marL="0" rtl="0" algn="l">
              <a:lnSpc>
                <a:spcPct val="100000"/>
              </a:lnSpc>
              <a:spcBef>
                <a:spcPts val="0"/>
              </a:spcBef>
              <a:spcAft>
                <a:spcPts val="0"/>
              </a:spcAft>
              <a:buSzPts val="1100"/>
              <a:buNone/>
            </a:pPr>
            <a:r>
              <a:rPr lang="en-US"/>
              <a:t>2- for example, lets look only at the right half here. In runtime you have the control plane layer and the data plane layer. So in control plane you have orchestration and runtime services but from a </a:t>
            </a:r>
            <a:r>
              <a:rPr lang="en-US"/>
              <a:t>security perspective</a:t>
            </a:r>
            <a:r>
              <a:rPr lang="en-US"/>
              <a:t> this data is often completely </a:t>
            </a:r>
            <a:r>
              <a:rPr lang="en-US"/>
              <a:t>separate</a:t>
            </a:r>
            <a:r>
              <a:rPr lang="en-US"/>
              <a:t> from running nodes in the data layer. </a:t>
            </a:r>
            <a:endParaRPr/>
          </a:p>
          <a:p>
            <a:pPr indent="0" lvl="0" marL="0" rtl="0" algn="l">
              <a:lnSpc>
                <a:spcPct val="100000"/>
              </a:lnSpc>
              <a:spcBef>
                <a:spcPts val="0"/>
              </a:spcBef>
              <a:spcAft>
                <a:spcPts val="0"/>
              </a:spcAft>
              <a:buSzPts val="1100"/>
              <a:buNone/>
            </a:pPr>
            <a:r>
              <a:rPr lang="en-US"/>
              <a:t>3 - this is the same for pre-</a:t>
            </a:r>
            <a:r>
              <a:rPr lang="en-US"/>
              <a:t>production</a:t>
            </a:r>
            <a:r>
              <a:rPr lang="en-US"/>
              <a:t> where often we silo the testing and registry stage from the code development and developer laptop monitoring</a:t>
            </a:r>
            <a:endParaRPr/>
          </a:p>
          <a:p>
            <a:pPr indent="0" lvl="0" marL="0" rtl="0" algn="l">
              <a:lnSpc>
                <a:spcPct val="100000"/>
              </a:lnSpc>
              <a:spcBef>
                <a:spcPts val="0"/>
              </a:spcBef>
              <a:spcAft>
                <a:spcPts val="0"/>
              </a:spcAft>
              <a:buSzPts val="1100"/>
              <a:buNone/>
            </a:pPr>
            <a:r>
              <a:rPr lang="en-US"/>
              <a:t>4 - this is important, </a:t>
            </a:r>
            <a:r>
              <a:rPr lang="en-US"/>
              <a:t>because</a:t>
            </a:r>
            <a:r>
              <a:rPr lang="en-US"/>
              <a:t> for example an attacker performs container escape…. they go from a node in the data plane to the control plane and from there can go deeper into your infra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
        <p:nvSpPr>
          <p:cNvPr id="62" name="Google Shape;6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1- attacks </a:t>
            </a:r>
            <a:r>
              <a:rPr lang="en-US"/>
              <a:t>targeting</a:t>
            </a:r>
            <a:r>
              <a:rPr lang="en-US"/>
              <a:t> developers are on the rise, we see headlines everyday of new breaches targeting developers or development tools.</a:t>
            </a:r>
            <a:endParaRPr/>
          </a:p>
          <a:p>
            <a:pPr indent="0" lvl="0" marL="0" rtl="0" algn="l">
              <a:lnSpc>
                <a:spcPct val="100000"/>
              </a:lnSpc>
              <a:spcBef>
                <a:spcPts val="0"/>
              </a:spcBef>
              <a:spcAft>
                <a:spcPts val="0"/>
              </a:spcAft>
              <a:buSzPts val="1100"/>
              <a:buNone/>
            </a:pPr>
            <a:r>
              <a:rPr lang="en-US"/>
              <a:t>A key reason for this is that devs do the groundwork on building software and will often have administrator privileges across various systems. That's something attackers can exploit to move laterally around networks and gain access to their end goal. Take for example the Dropbox data breach.</a:t>
            </a:r>
            <a:endParaRPr/>
          </a:p>
          <a:p>
            <a:pPr indent="0" lvl="0" marL="0" rtl="0" algn="l">
              <a:lnSpc>
                <a:spcPct val="100000"/>
              </a:lnSpc>
              <a:spcBef>
                <a:spcPts val="0"/>
              </a:spcBef>
              <a:spcAft>
                <a:spcPts val="0"/>
              </a:spcAft>
              <a:buSzPts val="1100"/>
              <a:buNone/>
            </a:pPr>
            <a:r>
              <a:rPr lang="en-US"/>
              <a:t>2- this is because developer laptops are </a:t>
            </a:r>
            <a:r>
              <a:rPr lang="en-US"/>
              <a:t>extremely</a:t>
            </a:r>
            <a:r>
              <a:rPr lang="en-US"/>
              <a:t> valuable and have lots of </a:t>
            </a:r>
            <a:r>
              <a:rPr lang="en-US"/>
              <a:t>privileged</a:t>
            </a:r>
            <a:r>
              <a:rPr lang="en-US"/>
              <a:t> access</a:t>
            </a:r>
            <a:endParaRPr/>
          </a:p>
          <a:p>
            <a:pPr indent="0" lvl="0" marL="0" rtl="0" algn="l">
              <a:lnSpc>
                <a:spcPct val="100000"/>
              </a:lnSpc>
              <a:spcBef>
                <a:spcPts val="0"/>
              </a:spcBef>
              <a:spcAft>
                <a:spcPts val="0"/>
              </a:spcAft>
              <a:buSzPts val="1100"/>
              <a:buNone/>
            </a:pPr>
            <a:r>
              <a:rPr lang="en-US"/>
              <a:t>3- so to protect developers, we want good security that enables them to do their job and doesnt hamper innovation </a:t>
            </a:r>
            <a:endParaRPr/>
          </a:p>
          <a:p>
            <a:pPr indent="0" lvl="0" marL="0" rtl="0" algn="l">
              <a:lnSpc>
                <a:spcPct val="100000"/>
              </a:lnSpc>
              <a:spcBef>
                <a:spcPts val="0"/>
              </a:spcBef>
              <a:spcAft>
                <a:spcPts val="0"/>
              </a:spcAft>
              <a:buSzPts val="1100"/>
              <a:buNone/>
            </a:pPr>
            <a:r>
              <a:rPr lang="en-US"/>
              <a:t>4 - go through bullet points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AutoNum type="arabicPeriod"/>
            </a:pPr>
            <a:r>
              <a:rPr lang="en-US"/>
              <a:t>To wrap up, I would like to point out is that the attackers don’t think in silos and neither should security practitioners like you .</a:t>
            </a:r>
            <a:endParaRPr/>
          </a:p>
          <a:p>
            <a:pPr indent="-298450" lvl="0" marL="457200" rtl="0" algn="l">
              <a:lnSpc>
                <a:spcPct val="100000"/>
              </a:lnSpc>
              <a:spcBef>
                <a:spcPts val="0"/>
              </a:spcBef>
              <a:spcAft>
                <a:spcPts val="0"/>
              </a:spcAft>
              <a:buSzPts val="1100"/>
              <a:buAutoNum type="arabicPeriod"/>
            </a:pPr>
            <a:r>
              <a:rPr lang="en-US"/>
              <a:t>And second, that we need good security for our developers that helps them remove roadblocks but does not hamper innovation.</a:t>
            </a:r>
            <a:endParaRPr/>
          </a:p>
        </p:txBody>
      </p:sp>
      <p:sp>
        <p:nvSpPr>
          <p:cNvPr id="195" name="Google Shape;19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11"/>
          <p:cNvSpPr txBox="1"/>
          <p:nvPr>
            <p:ph type="ctrTitle"/>
          </p:nvPr>
        </p:nvSpPr>
        <p:spPr>
          <a:xfrm>
            <a:off x="695825" y="1570092"/>
            <a:ext cx="7752300" cy="1061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accent6"/>
              </a:buClr>
              <a:buSzPts val="3600"/>
              <a:buNone/>
              <a:defRPr sz="3600">
                <a:solidFill>
                  <a:schemeClr val="accent6"/>
                </a:solidFill>
              </a:defRPr>
            </a:lvl1pPr>
            <a:lvl2pPr lvl="1" algn="l">
              <a:lnSpc>
                <a:spcPct val="100000"/>
              </a:lnSpc>
              <a:spcBef>
                <a:spcPts val="0"/>
              </a:spcBef>
              <a:spcAft>
                <a:spcPts val="0"/>
              </a:spcAft>
              <a:buClr>
                <a:schemeClr val="accent6"/>
              </a:buClr>
              <a:buSzPts val="3600"/>
              <a:buNone/>
              <a:defRPr sz="3600">
                <a:solidFill>
                  <a:schemeClr val="accent6"/>
                </a:solidFill>
              </a:defRPr>
            </a:lvl2pPr>
            <a:lvl3pPr lvl="2" algn="l">
              <a:lnSpc>
                <a:spcPct val="100000"/>
              </a:lnSpc>
              <a:spcBef>
                <a:spcPts val="0"/>
              </a:spcBef>
              <a:spcAft>
                <a:spcPts val="0"/>
              </a:spcAft>
              <a:buClr>
                <a:schemeClr val="accent6"/>
              </a:buClr>
              <a:buSzPts val="3600"/>
              <a:buNone/>
              <a:defRPr sz="3600">
                <a:solidFill>
                  <a:schemeClr val="accent6"/>
                </a:solidFill>
              </a:defRPr>
            </a:lvl3pPr>
            <a:lvl4pPr lvl="3" algn="l">
              <a:lnSpc>
                <a:spcPct val="100000"/>
              </a:lnSpc>
              <a:spcBef>
                <a:spcPts val="0"/>
              </a:spcBef>
              <a:spcAft>
                <a:spcPts val="0"/>
              </a:spcAft>
              <a:buClr>
                <a:schemeClr val="accent6"/>
              </a:buClr>
              <a:buSzPts val="3600"/>
              <a:buNone/>
              <a:defRPr sz="3600">
                <a:solidFill>
                  <a:schemeClr val="accent6"/>
                </a:solidFill>
              </a:defRPr>
            </a:lvl4pPr>
            <a:lvl5pPr lvl="4" algn="l">
              <a:lnSpc>
                <a:spcPct val="100000"/>
              </a:lnSpc>
              <a:spcBef>
                <a:spcPts val="0"/>
              </a:spcBef>
              <a:spcAft>
                <a:spcPts val="0"/>
              </a:spcAft>
              <a:buClr>
                <a:schemeClr val="accent6"/>
              </a:buClr>
              <a:buSzPts val="3600"/>
              <a:buNone/>
              <a:defRPr sz="3600">
                <a:solidFill>
                  <a:schemeClr val="accent6"/>
                </a:solidFill>
              </a:defRPr>
            </a:lvl5pPr>
            <a:lvl6pPr lvl="5" algn="l">
              <a:lnSpc>
                <a:spcPct val="100000"/>
              </a:lnSpc>
              <a:spcBef>
                <a:spcPts val="0"/>
              </a:spcBef>
              <a:spcAft>
                <a:spcPts val="0"/>
              </a:spcAft>
              <a:buClr>
                <a:schemeClr val="accent6"/>
              </a:buClr>
              <a:buSzPts val="3600"/>
              <a:buNone/>
              <a:defRPr sz="3600">
                <a:solidFill>
                  <a:schemeClr val="accent6"/>
                </a:solidFill>
              </a:defRPr>
            </a:lvl6pPr>
            <a:lvl7pPr lvl="6" algn="l">
              <a:lnSpc>
                <a:spcPct val="100000"/>
              </a:lnSpc>
              <a:spcBef>
                <a:spcPts val="0"/>
              </a:spcBef>
              <a:spcAft>
                <a:spcPts val="0"/>
              </a:spcAft>
              <a:buClr>
                <a:schemeClr val="accent6"/>
              </a:buClr>
              <a:buSzPts val="3600"/>
              <a:buNone/>
              <a:defRPr sz="3600">
                <a:solidFill>
                  <a:schemeClr val="accent6"/>
                </a:solidFill>
              </a:defRPr>
            </a:lvl7pPr>
            <a:lvl8pPr lvl="7" algn="l">
              <a:lnSpc>
                <a:spcPct val="100000"/>
              </a:lnSpc>
              <a:spcBef>
                <a:spcPts val="0"/>
              </a:spcBef>
              <a:spcAft>
                <a:spcPts val="0"/>
              </a:spcAft>
              <a:buClr>
                <a:schemeClr val="accent6"/>
              </a:buClr>
              <a:buSzPts val="3600"/>
              <a:buNone/>
              <a:defRPr sz="3600">
                <a:solidFill>
                  <a:schemeClr val="accent6"/>
                </a:solidFill>
              </a:defRPr>
            </a:lvl8pPr>
            <a:lvl9pPr lvl="8" algn="l">
              <a:lnSpc>
                <a:spcPct val="100000"/>
              </a:lnSpc>
              <a:spcBef>
                <a:spcPts val="0"/>
              </a:spcBef>
              <a:spcAft>
                <a:spcPts val="0"/>
              </a:spcAft>
              <a:buClr>
                <a:schemeClr val="accent6"/>
              </a:buClr>
              <a:buSzPts val="3600"/>
              <a:buNone/>
              <a:defRPr sz="3600">
                <a:solidFill>
                  <a:schemeClr val="accent6"/>
                </a:solidFill>
              </a:defRPr>
            </a:lvl9pPr>
          </a:lstStyle>
          <a:p/>
        </p:txBody>
      </p:sp>
      <p:sp>
        <p:nvSpPr>
          <p:cNvPr id="11" name="Google Shape;11;p11"/>
          <p:cNvSpPr txBox="1"/>
          <p:nvPr>
            <p:ph idx="1" type="subTitle"/>
          </p:nvPr>
        </p:nvSpPr>
        <p:spPr>
          <a:xfrm>
            <a:off x="695825" y="2453125"/>
            <a:ext cx="7752300" cy="1061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CAFA3C"/>
              </a:buClr>
              <a:buSzPts val="3600"/>
              <a:buFont typeface="Inter SemiBold"/>
              <a:buNone/>
              <a:defRPr sz="3600">
                <a:solidFill>
                  <a:srgbClr val="CAFA3C"/>
                </a:solidFill>
                <a:latin typeface="Inter SemiBold"/>
                <a:ea typeface="Inter SemiBold"/>
                <a:cs typeface="Inter SemiBold"/>
                <a:sym typeface="Inter SemiBold"/>
              </a:defRPr>
            </a:lvl1pPr>
            <a:lvl2pPr lvl="1" algn="l">
              <a:lnSpc>
                <a:spcPct val="100000"/>
              </a:lnSpc>
              <a:spcBef>
                <a:spcPts val="0"/>
              </a:spcBef>
              <a:spcAft>
                <a:spcPts val="0"/>
              </a:spcAft>
              <a:buClr>
                <a:srgbClr val="CAFA3C"/>
              </a:buClr>
              <a:buSzPts val="3600"/>
              <a:buFont typeface="Inter SemiBold"/>
              <a:buNone/>
              <a:defRPr sz="3600">
                <a:solidFill>
                  <a:srgbClr val="CAFA3C"/>
                </a:solidFill>
                <a:latin typeface="Inter SemiBold"/>
                <a:ea typeface="Inter SemiBold"/>
                <a:cs typeface="Inter SemiBold"/>
                <a:sym typeface="Inter SemiBold"/>
              </a:defRPr>
            </a:lvl2pPr>
            <a:lvl3pPr lvl="2" algn="l">
              <a:lnSpc>
                <a:spcPct val="100000"/>
              </a:lnSpc>
              <a:spcBef>
                <a:spcPts val="0"/>
              </a:spcBef>
              <a:spcAft>
                <a:spcPts val="0"/>
              </a:spcAft>
              <a:buClr>
                <a:srgbClr val="CAFA3C"/>
              </a:buClr>
              <a:buSzPts val="3600"/>
              <a:buFont typeface="Inter SemiBold"/>
              <a:buNone/>
              <a:defRPr sz="3600">
                <a:solidFill>
                  <a:srgbClr val="CAFA3C"/>
                </a:solidFill>
                <a:latin typeface="Inter SemiBold"/>
                <a:ea typeface="Inter SemiBold"/>
                <a:cs typeface="Inter SemiBold"/>
                <a:sym typeface="Inter SemiBold"/>
              </a:defRPr>
            </a:lvl3pPr>
            <a:lvl4pPr lvl="3" algn="l">
              <a:lnSpc>
                <a:spcPct val="100000"/>
              </a:lnSpc>
              <a:spcBef>
                <a:spcPts val="0"/>
              </a:spcBef>
              <a:spcAft>
                <a:spcPts val="0"/>
              </a:spcAft>
              <a:buClr>
                <a:srgbClr val="CAFA3C"/>
              </a:buClr>
              <a:buSzPts val="3600"/>
              <a:buFont typeface="Inter SemiBold"/>
              <a:buNone/>
              <a:defRPr sz="3600">
                <a:solidFill>
                  <a:srgbClr val="CAFA3C"/>
                </a:solidFill>
                <a:latin typeface="Inter SemiBold"/>
                <a:ea typeface="Inter SemiBold"/>
                <a:cs typeface="Inter SemiBold"/>
                <a:sym typeface="Inter SemiBold"/>
              </a:defRPr>
            </a:lvl4pPr>
            <a:lvl5pPr lvl="4" algn="l">
              <a:lnSpc>
                <a:spcPct val="100000"/>
              </a:lnSpc>
              <a:spcBef>
                <a:spcPts val="0"/>
              </a:spcBef>
              <a:spcAft>
                <a:spcPts val="0"/>
              </a:spcAft>
              <a:buClr>
                <a:srgbClr val="CAFA3C"/>
              </a:buClr>
              <a:buSzPts val="3600"/>
              <a:buFont typeface="Inter SemiBold"/>
              <a:buNone/>
              <a:defRPr sz="3600">
                <a:solidFill>
                  <a:srgbClr val="CAFA3C"/>
                </a:solidFill>
                <a:latin typeface="Inter SemiBold"/>
                <a:ea typeface="Inter SemiBold"/>
                <a:cs typeface="Inter SemiBold"/>
                <a:sym typeface="Inter SemiBold"/>
              </a:defRPr>
            </a:lvl5pPr>
            <a:lvl6pPr lvl="5" algn="l">
              <a:lnSpc>
                <a:spcPct val="100000"/>
              </a:lnSpc>
              <a:spcBef>
                <a:spcPts val="0"/>
              </a:spcBef>
              <a:spcAft>
                <a:spcPts val="0"/>
              </a:spcAft>
              <a:buClr>
                <a:srgbClr val="CAFA3C"/>
              </a:buClr>
              <a:buSzPts val="3600"/>
              <a:buFont typeface="Inter SemiBold"/>
              <a:buNone/>
              <a:defRPr sz="3600">
                <a:solidFill>
                  <a:srgbClr val="CAFA3C"/>
                </a:solidFill>
                <a:latin typeface="Inter SemiBold"/>
                <a:ea typeface="Inter SemiBold"/>
                <a:cs typeface="Inter SemiBold"/>
                <a:sym typeface="Inter SemiBold"/>
              </a:defRPr>
            </a:lvl6pPr>
            <a:lvl7pPr lvl="6" algn="l">
              <a:lnSpc>
                <a:spcPct val="100000"/>
              </a:lnSpc>
              <a:spcBef>
                <a:spcPts val="0"/>
              </a:spcBef>
              <a:spcAft>
                <a:spcPts val="0"/>
              </a:spcAft>
              <a:buClr>
                <a:srgbClr val="CAFA3C"/>
              </a:buClr>
              <a:buSzPts val="3600"/>
              <a:buFont typeface="Inter SemiBold"/>
              <a:buNone/>
              <a:defRPr sz="3600">
                <a:solidFill>
                  <a:srgbClr val="CAFA3C"/>
                </a:solidFill>
                <a:latin typeface="Inter SemiBold"/>
                <a:ea typeface="Inter SemiBold"/>
                <a:cs typeface="Inter SemiBold"/>
                <a:sym typeface="Inter SemiBold"/>
              </a:defRPr>
            </a:lvl7pPr>
            <a:lvl8pPr lvl="7" algn="l">
              <a:lnSpc>
                <a:spcPct val="100000"/>
              </a:lnSpc>
              <a:spcBef>
                <a:spcPts val="0"/>
              </a:spcBef>
              <a:spcAft>
                <a:spcPts val="0"/>
              </a:spcAft>
              <a:buClr>
                <a:srgbClr val="CAFA3C"/>
              </a:buClr>
              <a:buSzPts val="3600"/>
              <a:buFont typeface="Inter SemiBold"/>
              <a:buNone/>
              <a:defRPr sz="3600">
                <a:solidFill>
                  <a:srgbClr val="CAFA3C"/>
                </a:solidFill>
                <a:latin typeface="Inter SemiBold"/>
                <a:ea typeface="Inter SemiBold"/>
                <a:cs typeface="Inter SemiBold"/>
                <a:sym typeface="Inter SemiBold"/>
              </a:defRPr>
            </a:lvl8pPr>
            <a:lvl9pPr lvl="8" algn="l">
              <a:lnSpc>
                <a:spcPct val="100000"/>
              </a:lnSpc>
              <a:spcBef>
                <a:spcPts val="0"/>
              </a:spcBef>
              <a:spcAft>
                <a:spcPts val="0"/>
              </a:spcAft>
              <a:buClr>
                <a:srgbClr val="CAFA3C"/>
              </a:buClr>
              <a:buSzPts val="3600"/>
              <a:buFont typeface="Inter SemiBold"/>
              <a:buNone/>
              <a:defRPr sz="3600">
                <a:solidFill>
                  <a:srgbClr val="CAFA3C"/>
                </a:solidFill>
                <a:latin typeface="Inter SemiBold"/>
                <a:ea typeface="Inter SemiBold"/>
                <a:cs typeface="Inter SemiBold"/>
                <a:sym typeface="Inter SemiBold"/>
              </a:defRPr>
            </a:lvl9pPr>
          </a:lstStyle>
          <a:p/>
        </p:txBody>
      </p:sp>
      <p:pic>
        <p:nvPicPr>
          <p:cNvPr id="12" name="Google Shape;12;p11"/>
          <p:cNvPicPr preferRelativeResize="0"/>
          <p:nvPr/>
        </p:nvPicPr>
        <p:blipFill rotWithShape="1">
          <a:blip r:embed="rId3">
            <a:alphaModFix/>
          </a:blip>
          <a:srcRect b="0" l="287" r="296" t="0"/>
          <a:stretch/>
        </p:blipFill>
        <p:spPr>
          <a:xfrm>
            <a:off x="7360225" y="481775"/>
            <a:ext cx="1308825" cy="3858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Image right">
  <p:cSld name="TITLE_AND_BODY_1">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12"/>
          <p:cNvSpPr txBox="1"/>
          <p:nvPr>
            <p:ph type="title"/>
          </p:nvPr>
        </p:nvSpPr>
        <p:spPr>
          <a:xfrm>
            <a:off x="777125" y="744561"/>
            <a:ext cx="3563400" cy="7842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dk1"/>
              </a:buClr>
              <a:buSzPts val="1800"/>
              <a:buNone/>
              <a:defRPr sz="1800">
                <a:solidFill>
                  <a:schemeClr val="dk1"/>
                </a:solidFill>
              </a:defRPr>
            </a:lvl1pPr>
            <a:lvl2pPr lvl="1" algn="l">
              <a:lnSpc>
                <a:spcPct val="100000"/>
              </a:lnSpc>
              <a:spcBef>
                <a:spcPts val="0"/>
              </a:spcBef>
              <a:spcAft>
                <a:spcPts val="0"/>
              </a:spcAft>
              <a:buClr>
                <a:schemeClr val="dk1"/>
              </a:buClr>
              <a:buSzPts val="1800"/>
              <a:buFont typeface="Inter SemiBold"/>
              <a:buNone/>
              <a:defRPr sz="1800">
                <a:solidFill>
                  <a:schemeClr val="dk1"/>
                </a:solidFill>
                <a:latin typeface="Inter SemiBold"/>
                <a:ea typeface="Inter SemiBold"/>
                <a:cs typeface="Inter SemiBold"/>
                <a:sym typeface="Inter SemiBold"/>
              </a:defRPr>
            </a:lvl2pPr>
            <a:lvl3pPr lvl="2" algn="l">
              <a:lnSpc>
                <a:spcPct val="100000"/>
              </a:lnSpc>
              <a:spcBef>
                <a:spcPts val="0"/>
              </a:spcBef>
              <a:spcAft>
                <a:spcPts val="0"/>
              </a:spcAft>
              <a:buClr>
                <a:schemeClr val="dk1"/>
              </a:buClr>
              <a:buSzPts val="1800"/>
              <a:buFont typeface="Inter SemiBold"/>
              <a:buNone/>
              <a:defRPr sz="1800">
                <a:solidFill>
                  <a:schemeClr val="dk1"/>
                </a:solidFill>
                <a:latin typeface="Inter SemiBold"/>
                <a:ea typeface="Inter SemiBold"/>
                <a:cs typeface="Inter SemiBold"/>
                <a:sym typeface="Inter SemiBold"/>
              </a:defRPr>
            </a:lvl3pPr>
            <a:lvl4pPr lvl="3" algn="l">
              <a:lnSpc>
                <a:spcPct val="100000"/>
              </a:lnSpc>
              <a:spcBef>
                <a:spcPts val="0"/>
              </a:spcBef>
              <a:spcAft>
                <a:spcPts val="0"/>
              </a:spcAft>
              <a:buClr>
                <a:schemeClr val="dk1"/>
              </a:buClr>
              <a:buSzPts val="1800"/>
              <a:buFont typeface="Inter SemiBold"/>
              <a:buNone/>
              <a:defRPr sz="1800">
                <a:solidFill>
                  <a:schemeClr val="dk1"/>
                </a:solidFill>
                <a:latin typeface="Inter SemiBold"/>
                <a:ea typeface="Inter SemiBold"/>
                <a:cs typeface="Inter SemiBold"/>
                <a:sym typeface="Inter SemiBold"/>
              </a:defRPr>
            </a:lvl4pPr>
            <a:lvl5pPr lvl="4" algn="l">
              <a:lnSpc>
                <a:spcPct val="100000"/>
              </a:lnSpc>
              <a:spcBef>
                <a:spcPts val="0"/>
              </a:spcBef>
              <a:spcAft>
                <a:spcPts val="0"/>
              </a:spcAft>
              <a:buClr>
                <a:schemeClr val="dk1"/>
              </a:buClr>
              <a:buSzPts val="1800"/>
              <a:buFont typeface="Inter SemiBold"/>
              <a:buNone/>
              <a:defRPr sz="1800">
                <a:solidFill>
                  <a:schemeClr val="dk1"/>
                </a:solidFill>
                <a:latin typeface="Inter SemiBold"/>
                <a:ea typeface="Inter SemiBold"/>
                <a:cs typeface="Inter SemiBold"/>
                <a:sym typeface="Inter SemiBold"/>
              </a:defRPr>
            </a:lvl5pPr>
            <a:lvl6pPr lvl="5" algn="l">
              <a:lnSpc>
                <a:spcPct val="100000"/>
              </a:lnSpc>
              <a:spcBef>
                <a:spcPts val="0"/>
              </a:spcBef>
              <a:spcAft>
                <a:spcPts val="0"/>
              </a:spcAft>
              <a:buClr>
                <a:schemeClr val="dk1"/>
              </a:buClr>
              <a:buSzPts val="1800"/>
              <a:buFont typeface="Inter SemiBold"/>
              <a:buNone/>
              <a:defRPr sz="1800">
                <a:solidFill>
                  <a:schemeClr val="dk1"/>
                </a:solidFill>
                <a:latin typeface="Inter SemiBold"/>
                <a:ea typeface="Inter SemiBold"/>
                <a:cs typeface="Inter SemiBold"/>
                <a:sym typeface="Inter SemiBold"/>
              </a:defRPr>
            </a:lvl6pPr>
            <a:lvl7pPr lvl="6" algn="l">
              <a:lnSpc>
                <a:spcPct val="100000"/>
              </a:lnSpc>
              <a:spcBef>
                <a:spcPts val="0"/>
              </a:spcBef>
              <a:spcAft>
                <a:spcPts val="0"/>
              </a:spcAft>
              <a:buClr>
                <a:schemeClr val="dk1"/>
              </a:buClr>
              <a:buSzPts val="1800"/>
              <a:buFont typeface="Inter SemiBold"/>
              <a:buNone/>
              <a:defRPr sz="1800">
                <a:solidFill>
                  <a:schemeClr val="dk1"/>
                </a:solidFill>
                <a:latin typeface="Inter SemiBold"/>
                <a:ea typeface="Inter SemiBold"/>
                <a:cs typeface="Inter SemiBold"/>
                <a:sym typeface="Inter SemiBold"/>
              </a:defRPr>
            </a:lvl7pPr>
            <a:lvl8pPr lvl="7" algn="l">
              <a:lnSpc>
                <a:spcPct val="100000"/>
              </a:lnSpc>
              <a:spcBef>
                <a:spcPts val="0"/>
              </a:spcBef>
              <a:spcAft>
                <a:spcPts val="0"/>
              </a:spcAft>
              <a:buClr>
                <a:schemeClr val="dk1"/>
              </a:buClr>
              <a:buSzPts val="1800"/>
              <a:buFont typeface="Inter SemiBold"/>
              <a:buNone/>
              <a:defRPr sz="1800">
                <a:solidFill>
                  <a:schemeClr val="dk1"/>
                </a:solidFill>
                <a:latin typeface="Inter SemiBold"/>
                <a:ea typeface="Inter SemiBold"/>
                <a:cs typeface="Inter SemiBold"/>
                <a:sym typeface="Inter SemiBold"/>
              </a:defRPr>
            </a:lvl8pPr>
            <a:lvl9pPr lvl="8" algn="l">
              <a:lnSpc>
                <a:spcPct val="100000"/>
              </a:lnSpc>
              <a:spcBef>
                <a:spcPts val="0"/>
              </a:spcBef>
              <a:spcAft>
                <a:spcPts val="0"/>
              </a:spcAft>
              <a:buClr>
                <a:schemeClr val="dk1"/>
              </a:buClr>
              <a:buSzPts val="1800"/>
              <a:buFont typeface="Inter SemiBold"/>
              <a:buNone/>
              <a:defRPr sz="1800">
                <a:solidFill>
                  <a:schemeClr val="dk1"/>
                </a:solidFill>
                <a:latin typeface="Inter SemiBold"/>
                <a:ea typeface="Inter SemiBold"/>
                <a:cs typeface="Inter SemiBold"/>
                <a:sym typeface="Inter SemiBold"/>
              </a:defRPr>
            </a:lvl9pPr>
          </a:lstStyle>
          <a:p/>
        </p:txBody>
      </p:sp>
      <p:sp>
        <p:nvSpPr>
          <p:cNvPr id="15" name="Google Shape;15;p12"/>
          <p:cNvSpPr txBox="1"/>
          <p:nvPr>
            <p:ph idx="1" type="subTitle"/>
          </p:nvPr>
        </p:nvSpPr>
        <p:spPr>
          <a:xfrm>
            <a:off x="777125" y="1511968"/>
            <a:ext cx="3563400" cy="7134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chemeClr val="dk1"/>
              </a:buClr>
              <a:buSzPts val="1100"/>
              <a:buNone/>
              <a:defRPr sz="1100">
                <a:solidFill>
                  <a:schemeClr val="dk1"/>
                </a:solidFill>
              </a:defRPr>
            </a:lvl1pPr>
            <a:lvl2pPr lvl="1" algn="l">
              <a:lnSpc>
                <a:spcPct val="115000"/>
              </a:lnSpc>
              <a:spcBef>
                <a:spcPts val="0"/>
              </a:spcBef>
              <a:spcAft>
                <a:spcPts val="0"/>
              </a:spcAft>
              <a:buSzPts val="1100"/>
              <a:buNone/>
              <a:defRPr sz="1100"/>
            </a:lvl2pPr>
            <a:lvl3pPr lvl="2" algn="l">
              <a:lnSpc>
                <a:spcPct val="115000"/>
              </a:lnSpc>
              <a:spcBef>
                <a:spcPts val="0"/>
              </a:spcBef>
              <a:spcAft>
                <a:spcPts val="0"/>
              </a:spcAft>
              <a:buSzPts val="1100"/>
              <a:buNone/>
              <a:defRPr sz="1100"/>
            </a:lvl3pPr>
            <a:lvl4pPr lvl="3" algn="l">
              <a:lnSpc>
                <a:spcPct val="115000"/>
              </a:lnSpc>
              <a:spcBef>
                <a:spcPts val="0"/>
              </a:spcBef>
              <a:spcAft>
                <a:spcPts val="0"/>
              </a:spcAft>
              <a:buSzPts val="1100"/>
              <a:buNone/>
              <a:defRPr sz="1100"/>
            </a:lvl4pPr>
            <a:lvl5pPr lvl="4" algn="l">
              <a:lnSpc>
                <a:spcPct val="115000"/>
              </a:lnSpc>
              <a:spcBef>
                <a:spcPts val="0"/>
              </a:spcBef>
              <a:spcAft>
                <a:spcPts val="0"/>
              </a:spcAft>
              <a:buSzPts val="1100"/>
              <a:buNone/>
              <a:defRPr sz="1100"/>
            </a:lvl5pPr>
            <a:lvl6pPr lvl="5" algn="l">
              <a:lnSpc>
                <a:spcPct val="115000"/>
              </a:lnSpc>
              <a:spcBef>
                <a:spcPts val="0"/>
              </a:spcBef>
              <a:spcAft>
                <a:spcPts val="0"/>
              </a:spcAft>
              <a:buSzPts val="1100"/>
              <a:buNone/>
              <a:defRPr sz="1100"/>
            </a:lvl6pPr>
            <a:lvl7pPr lvl="6" algn="l">
              <a:lnSpc>
                <a:spcPct val="115000"/>
              </a:lnSpc>
              <a:spcBef>
                <a:spcPts val="0"/>
              </a:spcBef>
              <a:spcAft>
                <a:spcPts val="0"/>
              </a:spcAft>
              <a:buSzPts val="1100"/>
              <a:buNone/>
              <a:defRPr sz="1100"/>
            </a:lvl7pPr>
            <a:lvl8pPr lvl="7" algn="l">
              <a:lnSpc>
                <a:spcPct val="115000"/>
              </a:lnSpc>
              <a:spcBef>
                <a:spcPts val="0"/>
              </a:spcBef>
              <a:spcAft>
                <a:spcPts val="0"/>
              </a:spcAft>
              <a:buSzPts val="1100"/>
              <a:buNone/>
              <a:defRPr sz="1100"/>
            </a:lvl8pPr>
            <a:lvl9pPr lvl="8" algn="l">
              <a:lnSpc>
                <a:spcPct val="115000"/>
              </a:lnSpc>
              <a:spcBef>
                <a:spcPts val="0"/>
              </a:spcBef>
              <a:spcAft>
                <a:spcPts val="0"/>
              </a:spcAft>
              <a:buSzPts val="1100"/>
              <a:buNone/>
              <a:defRPr sz="1100"/>
            </a:lvl9pPr>
          </a:lstStyle>
          <a:p/>
        </p:txBody>
      </p:sp>
      <p:sp>
        <p:nvSpPr>
          <p:cNvPr id="16" name="Google Shape;16;p12"/>
          <p:cNvSpPr txBox="1"/>
          <p:nvPr>
            <p:ph idx="2" type="subTitle"/>
          </p:nvPr>
        </p:nvSpPr>
        <p:spPr>
          <a:xfrm>
            <a:off x="777125" y="2305850"/>
            <a:ext cx="3563400" cy="313200"/>
          </a:xfrm>
          <a:prstGeom prst="rect">
            <a:avLst/>
          </a:prstGeom>
          <a:noFill/>
          <a:ln>
            <a:noFill/>
          </a:ln>
        </p:spPr>
        <p:txBody>
          <a:bodyPr anchorCtr="0" anchor="ctr" bIns="91425" lIns="91425" spcFirstLastPara="1" rIns="91425" wrap="square" tIns="91425">
            <a:normAutofit/>
          </a:bodyPr>
          <a:lstStyle>
            <a:lvl1pPr lvl="0" algn="l">
              <a:lnSpc>
                <a:spcPct val="115000"/>
              </a:lnSpc>
              <a:spcBef>
                <a:spcPts val="0"/>
              </a:spcBef>
              <a:spcAft>
                <a:spcPts val="0"/>
              </a:spcAft>
              <a:buClr>
                <a:schemeClr val="accent1"/>
              </a:buClr>
              <a:buSzPts val="800"/>
              <a:buFont typeface="Inter SemiBold"/>
              <a:buNone/>
              <a:defRPr sz="800">
                <a:solidFill>
                  <a:schemeClr val="accent1"/>
                </a:solidFill>
                <a:latin typeface="Inter SemiBold"/>
                <a:ea typeface="Inter SemiBold"/>
                <a:cs typeface="Inter SemiBold"/>
                <a:sym typeface="Inter SemiBold"/>
              </a:defRPr>
            </a:lvl1pPr>
            <a:lvl2pPr lvl="1" algn="l">
              <a:lnSpc>
                <a:spcPct val="115000"/>
              </a:lnSpc>
              <a:spcBef>
                <a:spcPts val="0"/>
              </a:spcBef>
              <a:spcAft>
                <a:spcPts val="0"/>
              </a:spcAft>
              <a:buClr>
                <a:schemeClr val="accent1"/>
              </a:buClr>
              <a:buSzPts val="800"/>
              <a:buFont typeface="Inter SemiBold"/>
              <a:buNone/>
              <a:defRPr sz="800">
                <a:solidFill>
                  <a:schemeClr val="accent1"/>
                </a:solidFill>
                <a:latin typeface="Inter SemiBold"/>
                <a:ea typeface="Inter SemiBold"/>
                <a:cs typeface="Inter SemiBold"/>
                <a:sym typeface="Inter SemiBold"/>
              </a:defRPr>
            </a:lvl2pPr>
            <a:lvl3pPr lvl="2" algn="l">
              <a:lnSpc>
                <a:spcPct val="115000"/>
              </a:lnSpc>
              <a:spcBef>
                <a:spcPts val="0"/>
              </a:spcBef>
              <a:spcAft>
                <a:spcPts val="0"/>
              </a:spcAft>
              <a:buClr>
                <a:schemeClr val="accent1"/>
              </a:buClr>
              <a:buSzPts val="800"/>
              <a:buFont typeface="Inter SemiBold"/>
              <a:buNone/>
              <a:defRPr sz="800">
                <a:solidFill>
                  <a:schemeClr val="accent1"/>
                </a:solidFill>
                <a:latin typeface="Inter SemiBold"/>
                <a:ea typeface="Inter SemiBold"/>
                <a:cs typeface="Inter SemiBold"/>
                <a:sym typeface="Inter SemiBold"/>
              </a:defRPr>
            </a:lvl3pPr>
            <a:lvl4pPr lvl="3" algn="l">
              <a:lnSpc>
                <a:spcPct val="115000"/>
              </a:lnSpc>
              <a:spcBef>
                <a:spcPts val="0"/>
              </a:spcBef>
              <a:spcAft>
                <a:spcPts val="0"/>
              </a:spcAft>
              <a:buClr>
                <a:schemeClr val="accent1"/>
              </a:buClr>
              <a:buSzPts val="800"/>
              <a:buFont typeface="Inter SemiBold"/>
              <a:buNone/>
              <a:defRPr sz="800">
                <a:solidFill>
                  <a:schemeClr val="accent1"/>
                </a:solidFill>
                <a:latin typeface="Inter SemiBold"/>
                <a:ea typeface="Inter SemiBold"/>
                <a:cs typeface="Inter SemiBold"/>
                <a:sym typeface="Inter SemiBold"/>
              </a:defRPr>
            </a:lvl4pPr>
            <a:lvl5pPr lvl="4" algn="l">
              <a:lnSpc>
                <a:spcPct val="115000"/>
              </a:lnSpc>
              <a:spcBef>
                <a:spcPts val="0"/>
              </a:spcBef>
              <a:spcAft>
                <a:spcPts val="0"/>
              </a:spcAft>
              <a:buClr>
                <a:schemeClr val="accent1"/>
              </a:buClr>
              <a:buSzPts val="800"/>
              <a:buFont typeface="Inter SemiBold"/>
              <a:buNone/>
              <a:defRPr sz="800">
                <a:solidFill>
                  <a:schemeClr val="accent1"/>
                </a:solidFill>
                <a:latin typeface="Inter SemiBold"/>
                <a:ea typeface="Inter SemiBold"/>
                <a:cs typeface="Inter SemiBold"/>
                <a:sym typeface="Inter SemiBold"/>
              </a:defRPr>
            </a:lvl5pPr>
            <a:lvl6pPr lvl="5" algn="l">
              <a:lnSpc>
                <a:spcPct val="115000"/>
              </a:lnSpc>
              <a:spcBef>
                <a:spcPts val="0"/>
              </a:spcBef>
              <a:spcAft>
                <a:spcPts val="0"/>
              </a:spcAft>
              <a:buClr>
                <a:schemeClr val="accent1"/>
              </a:buClr>
              <a:buSzPts val="800"/>
              <a:buFont typeface="Inter SemiBold"/>
              <a:buNone/>
              <a:defRPr sz="800">
                <a:solidFill>
                  <a:schemeClr val="accent1"/>
                </a:solidFill>
                <a:latin typeface="Inter SemiBold"/>
                <a:ea typeface="Inter SemiBold"/>
                <a:cs typeface="Inter SemiBold"/>
                <a:sym typeface="Inter SemiBold"/>
              </a:defRPr>
            </a:lvl6pPr>
            <a:lvl7pPr lvl="6" algn="l">
              <a:lnSpc>
                <a:spcPct val="115000"/>
              </a:lnSpc>
              <a:spcBef>
                <a:spcPts val="0"/>
              </a:spcBef>
              <a:spcAft>
                <a:spcPts val="0"/>
              </a:spcAft>
              <a:buClr>
                <a:schemeClr val="accent1"/>
              </a:buClr>
              <a:buSzPts val="800"/>
              <a:buFont typeface="Inter SemiBold"/>
              <a:buNone/>
              <a:defRPr sz="800">
                <a:solidFill>
                  <a:schemeClr val="accent1"/>
                </a:solidFill>
                <a:latin typeface="Inter SemiBold"/>
                <a:ea typeface="Inter SemiBold"/>
                <a:cs typeface="Inter SemiBold"/>
                <a:sym typeface="Inter SemiBold"/>
              </a:defRPr>
            </a:lvl7pPr>
            <a:lvl8pPr lvl="7" algn="l">
              <a:lnSpc>
                <a:spcPct val="115000"/>
              </a:lnSpc>
              <a:spcBef>
                <a:spcPts val="0"/>
              </a:spcBef>
              <a:spcAft>
                <a:spcPts val="0"/>
              </a:spcAft>
              <a:buClr>
                <a:schemeClr val="accent1"/>
              </a:buClr>
              <a:buSzPts val="800"/>
              <a:buFont typeface="Inter SemiBold"/>
              <a:buNone/>
              <a:defRPr sz="800">
                <a:solidFill>
                  <a:schemeClr val="accent1"/>
                </a:solidFill>
                <a:latin typeface="Inter SemiBold"/>
                <a:ea typeface="Inter SemiBold"/>
                <a:cs typeface="Inter SemiBold"/>
                <a:sym typeface="Inter SemiBold"/>
              </a:defRPr>
            </a:lvl8pPr>
            <a:lvl9pPr lvl="8" algn="l">
              <a:lnSpc>
                <a:spcPct val="115000"/>
              </a:lnSpc>
              <a:spcBef>
                <a:spcPts val="0"/>
              </a:spcBef>
              <a:spcAft>
                <a:spcPts val="0"/>
              </a:spcAft>
              <a:buClr>
                <a:schemeClr val="accent1"/>
              </a:buClr>
              <a:buSzPts val="800"/>
              <a:buFont typeface="Inter SemiBold"/>
              <a:buNone/>
              <a:defRPr sz="800">
                <a:solidFill>
                  <a:schemeClr val="accent1"/>
                </a:solidFill>
                <a:latin typeface="Inter SemiBold"/>
                <a:ea typeface="Inter SemiBold"/>
                <a:cs typeface="Inter SemiBold"/>
                <a:sym typeface="Inter SemiBold"/>
              </a:defRPr>
            </a:lvl9pPr>
          </a:lstStyle>
          <a:p/>
        </p:txBody>
      </p:sp>
      <p:sp>
        <p:nvSpPr>
          <p:cNvPr id="17" name="Google Shape;17;p12"/>
          <p:cNvSpPr txBox="1"/>
          <p:nvPr>
            <p:ph idx="3" type="body"/>
          </p:nvPr>
        </p:nvSpPr>
        <p:spPr>
          <a:xfrm>
            <a:off x="777125" y="2531234"/>
            <a:ext cx="3563400" cy="1917900"/>
          </a:xfrm>
          <a:prstGeom prst="rect">
            <a:avLst/>
          </a:prstGeom>
          <a:noFill/>
          <a:ln>
            <a:noFill/>
          </a:ln>
        </p:spPr>
        <p:txBody>
          <a:bodyPr anchorCtr="0" anchor="t" bIns="91425" lIns="91425" spcFirstLastPara="1" rIns="91425" wrap="square" tIns="91425">
            <a:normAutofit/>
          </a:bodyPr>
          <a:lstStyle>
            <a:lvl1pPr indent="-279400" lvl="0" marL="457200" algn="l">
              <a:lnSpc>
                <a:spcPct val="150000"/>
              </a:lnSpc>
              <a:spcBef>
                <a:spcPts val="0"/>
              </a:spcBef>
              <a:spcAft>
                <a:spcPts val="0"/>
              </a:spcAft>
              <a:buClr>
                <a:schemeClr val="dk1"/>
              </a:buClr>
              <a:buSzPts val="800"/>
              <a:buChar char="●"/>
              <a:defRPr sz="800">
                <a:solidFill>
                  <a:schemeClr val="dk1"/>
                </a:solidFill>
              </a:defRPr>
            </a:lvl1pPr>
            <a:lvl2pPr indent="-279400" lvl="1" marL="914400" algn="l">
              <a:lnSpc>
                <a:spcPct val="150000"/>
              </a:lnSpc>
              <a:spcBef>
                <a:spcPts val="0"/>
              </a:spcBef>
              <a:spcAft>
                <a:spcPts val="0"/>
              </a:spcAft>
              <a:buClr>
                <a:schemeClr val="dk1"/>
              </a:buClr>
              <a:buSzPts val="800"/>
              <a:buChar char="○"/>
              <a:defRPr sz="800">
                <a:solidFill>
                  <a:schemeClr val="dk1"/>
                </a:solidFill>
              </a:defRPr>
            </a:lvl2pPr>
            <a:lvl3pPr indent="-279400" lvl="2" marL="1371600" algn="l">
              <a:lnSpc>
                <a:spcPct val="150000"/>
              </a:lnSpc>
              <a:spcBef>
                <a:spcPts val="0"/>
              </a:spcBef>
              <a:spcAft>
                <a:spcPts val="0"/>
              </a:spcAft>
              <a:buClr>
                <a:schemeClr val="dk1"/>
              </a:buClr>
              <a:buSzPts val="800"/>
              <a:buChar char="■"/>
              <a:defRPr sz="800">
                <a:solidFill>
                  <a:schemeClr val="dk1"/>
                </a:solidFill>
              </a:defRPr>
            </a:lvl3pPr>
            <a:lvl4pPr indent="-279400" lvl="3" marL="1828800" algn="l">
              <a:lnSpc>
                <a:spcPct val="150000"/>
              </a:lnSpc>
              <a:spcBef>
                <a:spcPts val="0"/>
              </a:spcBef>
              <a:spcAft>
                <a:spcPts val="0"/>
              </a:spcAft>
              <a:buClr>
                <a:schemeClr val="dk1"/>
              </a:buClr>
              <a:buSzPts val="800"/>
              <a:buChar char="●"/>
              <a:defRPr sz="800">
                <a:solidFill>
                  <a:schemeClr val="dk1"/>
                </a:solidFill>
              </a:defRPr>
            </a:lvl4pPr>
            <a:lvl5pPr indent="-279400" lvl="4" marL="2286000" algn="l">
              <a:lnSpc>
                <a:spcPct val="150000"/>
              </a:lnSpc>
              <a:spcBef>
                <a:spcPts val="0"/>
              </a:spcBef>
              <a:spcAft>
                <a:spcPts val="0"/>
              </a:spcAft>
              <a:buClr>
                <a:schemeClr val="dk1"/>
              </a:buClr>
              <a:buSzPts val="800"/>
              <a:buChar char="○"/>
              <a:defRPr sz="800">
                <a:solidFill>
                  <a:schemeClr val="dk1"/>
                </a:solidFill>
              </a:defRPr>
            </a:lvl5pPr>
            <a:lvl6pPr indent="-279400" lvl="5" marL="2743200" algn="l">
              <a:lnSpc>
                <a:spcPct val="150000"/>
              </a:lnSpc>
              <a:spcBef>
                <a:spcPts val="0"/>
              </a:spcBef>
              <a:spcAft>
                <a:spcPts val="0"/>
              </a:spcAft>
              <a:buClr>
                <a:schemeClr val="dk1"/>
              </a:buClr>
              <a:buSzPts val="800"/>
              <a:buChar char="■"/>
              <a:defRPr sz="800">
                <a:solidFill>
                  <a:schemeClr val="dk1"/>
                </a:solidFill>
              </a:defRPr>
            </a:lvl6pPr>
            <a:lvl7pPr indent="-279400" lvl="6" marL="3200400" algn="l">
              <a:lnSpc>
                <a:spcPct val="150000"/>
              </a:lnSpc>
              <a:spcBef>
                <a:spcPts val="0"/>
              </a:spcBef>
              <a:spcAft>
                <a:spcPts val="0"/>
              </a:spcAft>
              <a:buClr>
                <a:schemeClr val="dk1"/>
              </a:buClr>
              <a:buSzPts val="800"/>
              <a:buChar char="●"/>
              <a:defRPr sz="800">
                <a:solidFill>
                  <a:schemeClr val="dk1"/>
                </a:solidFill>
              </a:defRPr>
            </a:lvl7pPr>
            <a:lvl8pPr indent="-279400" lvl="7" marL="3657600" algn="l">
              <a:lnSpc>
                <a:spcPct val="150000"/>
              </a:lnSpc>
              <a:spcBef>
                <a:spcPts val="0"/>
              </a:spcBef>
              <a:spcAft>
                <a:spcPts val="0"/>
              </a:spcAft>
              <a:buClr>
                <a:schemeClr val="dk1"/>
              </a:buClr>
              <a:buSzPts val="800"/>
              <a:buChar char="○"/>
              <a:defRPr sz="800">
                <a:solidFill>
                  <a:schemeClr val="dk1"/>
                </a:solidFill>
              </a:defRPr>
            </a:lvl8pPr>
            <a:lvl9pPr indent="-279400" lvl="8" marL="4114800" algn="l">
              <a:lnSpc>
                <a:spcPct val="150000"/>
              </a:lnSpc>
              <a:spcBef>
                <a:spcPts val="0"/>
              </a:spcBef>
              <a:spcAft>
                <a:spcPts val="0"/>
              </a:spcAft>
              <a:buClr>
                <a:schemeClr val="dk1"/>
              </a:buClr>
              <a:buSzPts val="800"/>
              <a:buChar char="■"/>
              <a:defRPr sz="800">
                <a:solidFill>
                  <a:schemeClr val="dk1"/>
                </a:solidFill>
              </a:defRPr>
            </a:lvl9pPr>
          </a:lstStyle>
          <a:p/>
        </p:txBody>
      </p:sp>
      <p:sp>
        <p:nvSpPr>
          <p:cNvPr id="18" name="Google Shape;18;p12"/>
          <p:cNvSpPr txBox="1"/>
          <p:nvPr>
            <p:ph idx="12" type="sldNum"/>
          </p:nvPr>
        </p:nvSpPr>
        <p:spPr>
          <a:xfrm>
            <a:off x="8453112" y="4767734"/>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US"/>
              <a:t>‹#›</a:t>
            </a:fld>
            <a:endParaRPr/>
          </a:p>
        </p:txBody>
      </p:sp>
      <p:sp>
        <p:nvSpPr>
          <p:cNvPr id="19" name="Google Shape;19;p12"/>
          <p:cNvSpPr txBox="1"/>
          <p:nvPr>
            <p:ph idx="4" type="sldNum"/>
          </p:nvPr>
        </p:nvSpPr>
        <p:spPr>
          <a:xfrm>
            <a:off x="113450" y="4769972"/>
            <a:ext cx="15636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Inter"/>
                <a:ea typeface="Inter"/>
                <a:cs typeface="Inter"/>
                <a:sym typeface="Inter"/>
              </a:defRPr>
            </a:lvl1pPr>
            <a:lvl2pPr indent="0" lvl="1"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Inter"/>
                <a:ea typeface="Inter"/>
                <a:cs typeface="Inter"/>
                <a:sym typeface="Inter"/>
              </a:defRPr>
            </a:lvl2pPr>
            <a:lvl3pPr indent="0" lvl="2"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Inter"/>
                <a:ea typeface="Inter"/>
                <a:cs typeface="Inter"/>
                <a:sym typeface="Inter"/>
              </a:defRPr>
            </a:lvl3pPr>
            <a:lvl4pPr indent="0" lvl="3"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Inter"/>
                <a:ea typeface="Inter"/>
                <a:cs typeface="Inter"/>
                <a:sym typeface="Inter"/>
              </a:defRPr>
            </a:lvl4pPr>
            <a:lvl5pPr indent="0" lvl="4"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Inter"/>
                <a:ea typeface="Inter"/>
                <a:cs typeface="Inter"/>
                <a:sym typeface="Inter"/>
              </a:defRPr>
            </a:lvl5pPr>
            <a:lvl6pPr indent="0" lvl="5"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Inter"/>
                <a:ea typeface="Inter"/>
                <a:cs typeface="Inter"/>
                <a:sym typeface="Inter"/>
              </a:defRPr>
            </a:lvl6pPr>
            <a:lvl7pPr indent="0" lvl="6"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Inter"/>
                <a:ea typeface="Inter"/>
                <a:cs typeface="Inter"/>
                <a:sym typeface="Inter"/>
              </a:defRPr>
            </a:lvl7pPr>
            <a:lvl8pPr indent="0" lvl="7"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Inter"/>
                <a:ea typeface="Inter"/>
                <a:cs typeface="Inter"/>
                <a:sym typeface="Inter"/>
              </a:defRPr>
            </a:lvl8pPr>
            <a:lvl9pPr indent="0" lvl="8" marL="0" marR="0" algn="l">
              <a:lnSpc>
                <a:spcPct val="100000"/>
              </a:lnSpc>
              <a:spcBef>
                <a:spcPts val="0"/>
              </a:spcBef>
              <a:spcAft>
                <a:spcPts val="0"/>
              </a:spcAft>
              <a:buClr>
                <a:srgbClr val="000000"/>
              </a:buClr>
              <a:buSzPts val="700"/>
              <a:buFont typeface="Arial"/>
              <a:buNone/>
              <a:defRPr b="0" i="0" sz="700" u="none" cap="none" strike="noStrike">
                <a:solidFill>
                  <a:schemeClr val="lt1"/>
                </a:solidFill>
                <a:latin typeface="Inter"/>
                <a:ea typeface="Inter"/>
                <a:cs typeface="Inter"/>
                <a:sym typeface="Inter"/>
              </a:defRPr>
            </a:lvl9pPr>
          </a:lstStyle>
          <a:p>
            <a:pPr indent="0" lvl="0" marL="0" rtl="0" algn="l">
              <a:spcBef>
                <a:spcPts val="0"/>
              </a:spcBef>
              <a:spcAft>
                <a:spcPts val="0"/>
              </a:spcAft>
              <a:buNone/>
            </a:pPr>
            <a:r>
              <a:rPr lang="en-US"/>
              <a:t>Confidential. All rights reserved.</a:t>
            </a:r>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No Image Dark">
  <p:cSld name="Content - No Image Dark">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13"/>
          <p:cNvSpPr txBox="1"/>
          <p:nvPr>
            <p:ph type="title"/>
          </p:nvPr>
        </p:nvSpPr>
        <p:spPr>
          <a:xfrm>
            <a:off x="777120" y="744550"/>
            <a:ext cx="5449800" cy="7842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Font typeface="Inter SemiBold"/>
              <a:buNone/>
              <a:defRPr sz="1800">
                <a:latin typeface="Inter SemiBold"/>
                <a:ea typeface="Inter SemiBold"/>
                <a:cs typeface="Inter SemiBold"/>
                <a:sym typeface="Inter SemiBold"/>
              </a:defRPr>
            </a:lvl2pPr>
            <a:lvl3pPr lvl="2" algn="l">
              <a:lnSpc>
                <a:spcPct val="100000"/>
              </a:lnSpc>
              <a:spcBef>
                <a:spcPts val="0"/>
              </a:spcBef>
              <a:spcAft>
                <a:spcPts val="0"/>
              </a:spcAft>
              <a:buSzPts val="1800"/>
              <a:buFont typeface="Inter SemiBold"/>
              <a:buNone/>
              <a:defRPr sz="1800">
                <a:latin typeface="Inter SemiBold"/>
                <a:ea typeface="Inter SemiBold"/>
                <a:cs typeface="Inter SemiBold"/>
                <a:sym typeface="Inter SemiBold"/>
              </a:defRPr>
            </a:lvl3pPr>
            <a:lvl4pPr lvl="3" algn="l">
              <a:lnSpc>
                <a:spcPct val="100000"/>
              </a:lnSpc>
              <a:spcBef>
                <a:spcPts val="0"/>
              </a:spcBef>
              <a:spcAft>
                <a:spcPts val="0"/>
              </a:spcAft>
              <a:buSzPts val="1800"/>
              <a:buFont typeface="Inter SemiBold"/>
              <a:buNone/>
              <a:defRPr sz="1800">
                <a:latin typeface="Inter SemiBold"/>
                <a:ea typeface="Inter SemiBold"/>
                <a:cs typeface="Inter SemiBold"/>
                <a:sym typeface="Inter SemiBold"/>
              </a:defRPr>
            </a:lvl4pPr>
            <a:lvl5pPr lvl="4" algn="l">
              <a:lnSpc>
                <a:spcPct val="100000"/>
              </a:lnSpc>
              <a:spcBef>
                <a:spcPts val="0"/>
              </a:spcBef>
              <a:spcAft>
                <a:spcPts val="0"/>
              </a:spcAft>
              <a:buSzPts val="1800"/>
              <a:buFont typeface="Inter SemiBold"/>
              <a:buNone/>
              <a:defRPr sz="1800">
                <a:latin typeface="Inter SemiBold"/>
                <a:ea typeface="Inter SemiBold"/>
                <a:cs typeface="Inter SemiBold"/>
                <a:sym typeface="Inter SemiBold"/>
              </a:defRPr>
            </a:lvl5pPr>
            <a:lvl6pPr lvl="5" algn="l">
              <a:lnSpc>
                <a:spcPct val="100000"/>
              </a:lnSpc>
              <a:spcBef>
                <a:spcPts val="0"/>
              </a:spcBef>
              <a:spcAft>
                <a:spcPts val="0"/>
              </a:spcAft>
              <a:buSzPts val="1800"/>
              <a:buFont typeface="Inter SemiBold"/>
              <a:buNone/>
              <a:defRPr sz="1800">
                <a:latin typeface="Inter SemiBold"/>
                <a:ea typeface="Inter SemiBold"/>
                <a:cs typeface="Inter SemiBold"/>
                <a:sym typeface="Inter SemiBold"/>
              </a:defRPr>
            </a:lvl6pPr>
            <a:lvl7pPr lvl="6" algn="l">
              <a:lnSpc>
                <a:spcPct val="100000"/>
              </a:lnSpc>
              <a:spcBef>
                <a:spcPts val="0"/>
              </a:spcBef>
              <a:spcAft>
                <a:spcPts val="0"/>
              </a:spcAft>
              <a:buSzPts val="1800"/>
              <a:buFont typeface="Inter SemiBold"/>
              <a:buNone/>
              <a:defRPr sz="1800">
                <a:latin typeface="Inter SemiBold"/>
                <a:ea typeface="Inter SemiBold"/>
                <a:cs typeface="Inter SemiBold"/>
                <a:sym typeface="Inter SemiBold"/>
              </a:defRPr>
            </a:lvl7pPr>
            <a:lvl8pPr lvl="7" algn="l">
              <a:lnSpc>
                <a:spcPct val="100000"/>
              </a:lnSpc>
              <a:spcBef>
                <a:spcPts val="0"/>
              </a:spcBef>
              <a:spcAft>
                <a:spcPts val="0"/>
              </a:spcAft>
              <a:buSzPts val="1800"/>
              <a:buFont typeface="Inter SemiBold"/>
              <a:buNone/>
              <a:defRPr sz="1800">
                <a:latin typeface="Inter SemiBold"/>
                <a:ea typeface="Inter SemiBold"/>
                <a:cs typeface="Inter SemiBold"/>
                <a:sym typeface="Inter SemiBold"/>
              </a:defRPr>
            </a:lvl8pPr>
            <a:lvl9pPr lvl="8" algn="l">
              <a:lnSpc>
                <a:spcPct val="100000"/>
              </a:lnSpc>
              <a:spcBef>
                <a:spcPts val="0"/>
              </a:spcBef>
              <a:spcAft>
                <a:spcPts val="0"/>
              </a:spcAft>
              <a:buSzPts val="1800"/>
              <a:buFont typeface="Inter SemiBold"/>
              <a:buNone/>
              <a:defRPr sz="1800">
                <a:latin typeface="Inter SemiBold"/>
                <a:ea typeface="Inter SemiBold"/>
                <a:cs typeface="Inter SemiBold"/>
                <a:sym typeface="Inter SemiBold"/>
              </a:defRPr>
            </a:lvl9pPr>
          </a:lstStyle>
          <a:p/>
        </p:txBody>
      </p:sp>
      <p:sp>
        <p:nvSpPr>
          <p:cNvPr id="22" name="Google Shape;22;p13"/>
          <p:cNvSpPr txBox="1"/>
          <p:nvPr>
            <p:ph idx="1" type="subTitle"/>
          </p:nvPr>
        </p:nvSpPr>
        <p:spPr>
          <a:xfrm>
            <a:off x="777120" y="1511975"/>
            <a:ext cx="5449800" cy="7134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100"/>
              <a:buNone/>
              <a:defRPr sz="1100"/>
            </a:lvl1pPr>
            <a:lvl2pPr lvl="1" algn="l">
              <a:lnSpc>
                <a:spcPct val="115000"/>
              </a:lnSpc>
              <a:spcBef>
                <a:spcPts val="0"/>
              </a:spcBef>
              <a:spcAft>
                <a:spcPts val="0"/>
              </a:spcAft>
              <a:buSzPts val="1100"/>
              <a:buNone/>
              <a:defRPr sz="1100"/>
            </a:lvl2pPr>
            <a:lvl3pPr lvl="2" algn="l">
              <a:lnSpc>
                <a:spcPct val="115000"/>
              </a:lnSpc>
              <a:spcBef>
                <a:spcPts val="0"/>
              </a:spcBef>
              <a:spcAft>
                <a:spcPts val="0"/>
              </a:spcAft>
              <a:buSzPts val="1100"/>
              <a:buNone/>
              <a:defRPr sz="1100"/>
            </a:lvl3pPr>
            <a:lvl4pPr lvl="3" algn="l">
              <a:lnSpc>
                <a:spcPct val="115000"/>
              </a:lnSpc>
              <a:spcBef>
                <a:spcPts val="0"/>
              </a:spcBef>
              <a:spcAft>
                <a:spcPts val="0"/>
              </a:spcAft>
              <a:buSzPts val="1100"/>
              <a:buNone/>
              <a:defRPr sz="1100"/>
            </a:lvl4pPr>
            <a:lvl5pPr lvl="4" algn="l">
              <a:lnSpc>
                <a:spcPct val="115000"/>
              </a:lnSpc>
              <a:spcBef>
                <a:spcPts val="0"/>
              </a:spcBef>
              <a:spcAft>
                <a:spcPts val="0"/>
              </a:spcAft>
              <a:buSzPts val="1100"/>
              <a:buNone/>
              <a:defRPr sz="1100"/>
            </a:lvl5pPr>
            <a:lvl6pPr lvl="5" algn="l">
              <a:lnSpc>
                <a:spcPct val="115000"/>
              </a:lnSpc>
              <a:spcBef>
                <a:spcPts val="0"/>
              </a:spcBef>
              <a:spcAft>
                <a:spcPts val="0"/>
              </a:spcAft>
              <a:buSzPts val="1100"/>
              <a:buNone/>
              <a:defRPr sz="1100"/>
            </a:lvl6pPr>
            <a:lvl7pPr lvl="6" algn="l">
              <a:lnSpc>
                <a:spcPct val="115000"/>
              </a:lnSpc>
              <a:spcBef>
                <a:spcPts val="0"/>
              </a:spcBef>
              <a:spcAft>
                <a:spcPts val="0"/>
              </a:spcAft>
              <a:buSzPts val="1100"/>
              <a:buNone/>
              <a:defRPr sz="1100"/>
            </a:lvl7pPr>
            <a:lvl8pPr lvl="7" algn="l">
              <a:lnSpc>
                <a:spcPct val="115000"/>
              </a:lnSpc>
              <a:spcBef>
                <a:spcPts val="0"/>
              </a:spcBef>
              <a:spcAft>
                <a:spcPts val="0"/>
              </a:spcAft>
              <a:buSzPts val="1100"/>
              <a:buNone/>
              <a:defRPr sz="1100"/>
            </a:lvl8pPr>
            <a:lvl9pPr lvl="8" algn="l">
              <a:lnSpc>
                <a:spcPct val="115000"/>
              </a:lnSpc>
              <a:spcBef>
                <a:spcPts val="0"/>
              </a:spcBef>
              <a:spcAft>
                <a:spcPts val="0"/>
              </a:spcAft>
              <a:buSzPts val="1100"/>
              <a:buNone/>
              <a:defRPr sz="1100"/>
            </a:lvl9pPr>
          </a:lstStyle>
          <a:p/>
        </p:txBody>
      </p:sp>
      <p:sp>
        <p:nvSpPr>
          <p:cNvPr id="23" name="Google Shape;23;p13"/>
          <p:cNvSpPr txBox="1"/>
          <p:nvPr>
            <p:ph idx="2" type="subTitle"/>
          </p:nvPr>
        </p:nvSpPr>
        <p:spPr>
          <a:xfrm>
            <a:off x="777120" y="2305853"/>
            <a:ext cx="5449800" cy="313200"/>
          </a:xfrm>
          <a:prstGeom prst="rect">
            <a:avLst/>
          </a:prstGeom>
          <a:noFill/>
          <a:ln>
            <a:noFill/>
          </a:ln>
        </p:spPr>
        <p:txBody>
          <a:bodyPr anchorCtr="0" anchor="ctr" bIns="91425" lIns="91425" spcFirstLastPara="1" rIns="91425" wrap="square" tIns="91425">
            <a:normAutofit/>
          </a:bodyPr>
          <a:lstStyle>
            <a:lvl1pPr lvl="0" algn="l">
              <a:lnSpc>
                <a:spcPct val="115000"/>
              </a:lnSpc>
              <a:spcBef>
                <a:spcPts val="0"/>
              </a:spcBef>
              <a:spcAft>
                <a:spcPts val="0"/>
              </a:spcAft>
              <a:buSzPts val="800"/>
              <a:buFont typeface="Inter SemiBold"/>
              <a:buNone/>
              <a:defRPr sz="800">
                <a:latin typeface="Inter SemiBold"/>
                <a:ea typeface="Inter SemiBold"/>
                <a:cs typeface="Inter SemiBold"/>
                <a:sym typeface="Inter SemiBold"/>
              </a:defRPr>
            </a:lvl1pPr>
            <a:lvl2pPr lvl="1" algn="l">
              <a:lnSpc>
                <a:spcPct val="115000"/>
              </a:lnSpc>
              <a:spcBef>
                <a:spcPts val="0"/>
              </a:spcBef>
              <a:spcAft>
                <a:spcPts val="0"/>
              </a:spcAft>
              <a:buSzPts val="800"/>
              <a:buFont typeface="Inter SemiBold"/>
              <a:buNone/>
              <a:defRPr sz="800">
                <a:latin typeface="Inter SemiBold"/>
                <a:ea typeface="Inter SemiBold"/>
                <a:cs typeface="Inter SemiBold"/>
                <a:sym typeface="Inter SemiBold"/>
              </a:defRPr>
            </a:lvl2pPr>
            <a:lvl3pPr lvl="2" algn="l">
              <a:lnSpc>
                <a:spcPct val="115000"/>
              </a:lnSpc>
              <a:spcBef>
                <a:spcPts val="0"/>
              </a:spcBef>
              <a:spcAft>
                <a:spcPts val="0"/>
              </a:spcAft>
              <a:buSzPts val="800"/>
              <a:buFont typeface="Inter SemiBold"/>
              <a:buNone/>
              <a:defRPr sz="800">
                <a:latin typeface="Inter SemiBold"/>
                <a:ea typeface="Inter SemiBold"/>
                <a:cs typeface="Inter SemiBold"/>
                <a:sym typeface="Inter SemiBold"/>
              </a:defRPr>
            </a:lvl3pPr>
            <a:lvl4pPr lvl="3" algn="l">
              <a:lnSpc>
                <a:spcPct val="115000"/>
              </a:lnSpc>
              <a:spcBef>
                <a:spcPts val="0"/>
              </a:spcBef>
              <a:spcAft>
                <a:spcPts val="0"/>
              </a:spcAft>
              <a:buSzPts val="800"/>
              <a:buFont typeface="Inter SemiBold"/>
              <a:buNone/>
              <a:defRPr sz="800">
                <a:latin typeface="Inter SemiBold"/>
                <a:ea typeface="Inter SemiBold"/>
                <a:cs typeface="Inter SemiBold"/>
                <a:sym typeface="Inter SemiBold"/>
              </a:defRPr>
            </a:lvl4pPr>
            <a:lvl5pPr lvl="4" algn="l">
              <a:lnSpc>
                <a:spcPct val="115000"/>
              </a:lnSpc>
              <a:spcBef>
                <a:spcPts val="0"/>
              </a:spcBef>
              <a:spcAft>
                <a:spcPts val="0"/>
              </a:spcAft>
              <a:buSzPts val="800"/>
              <a:buFont typeface="Inter SemiBold"/>
              <a:buNone/>
              <a:defRPr sz="800">
                <a:latin typeface="Inter SemiBold"/>
                <a:ea typeface="Inter SemiBold"/>
                <a:cs typeface="Inter SemiBold"/>
                <a:sym typeface="Inter SemiBold"/>
              </a:defRPr>
            </a:lvl5pPr>
            <a:lvl6pPr lvl="5" algn="l">
              <a:lnSpc>
                <a:spcPct val="115000"/>
              </a:lnSpc>
              <a:spcBef>
                <a:spcPts val="0"/>
              </a:spcBef>
              <a:spcAft>
                <a:spcPts val="0"/>
              </a:spcAft>
              <a:buSzPts val="800"/>
              <a:buFont typeface="Inter SemiBold"/>
              <a:buNone/>
              <a:defRPr sz="800">
                <a:latin typeface="Inter SemiBold"/>
                <a:ea typeface="Inter SemiBold"/>
                <a:cs typeface="Inter SemiBold"/>
                <a:sym typeface="Inter SemiBold"/>
              </a:defRPr>
            </a:lvl6pPr>
            <a:lvl7pPr lvl="6" algn="l">
              <a:lnSpc>
                <a:spcPct val="115000"/>
              </a:lnSpc>
              <a:spcBef>
                <a:spcPts val="0"/>
              </a:spcBef>
              <a:spcAft>
                <a:spcPts val="0"/>
              </a:spcAft>
              <a:buSzPts val="800"/>
              <a:buFont typeface="Inter SemiBold"/>
              <a:buNone/>
              <a:defRPr sz="800">
                <a:latin typeface="Inter SemiBold"/>
                <a:ea typeface="Inter SemiBold"/>
                <a:cs typeface="Inter SemiBold"/>
                <a:sym typeface="Inter SemiBold"/>
              </a:defRPr>
            </a:lvl7pPr>
            <a:lvl8pPr lvl="7" algn="l">
              <a:lnSpc>
                <a:spcPct val="115000"/>
              </a:lnSpc>
              <a:spcBef>
                <a:spcPts val="0"/>
              </a:spcBef>
              <a:spcAft>
                <a:spcPts val="0"/>
              </a:spcAft>
              <a:buSzPts val="800"/>
              <a:buFont typeface="Inter SemiBold"/>
              <a:buNone/>
              <a:defRPr sz="800">
                <a:latin typeface="Inter SemiBold"/>
                <a:ea typeface="Inter SemiBold"/>
                <a:cs typeface="Inter SemiBold"/>
                <a:sym typeface="Inter SemiBold"/>
              </a:defRPr>
            </a:lvl8pPr>
            <a:lvl9pPr lvl="8" algn="l">
              <a:lnSpc>
                <a:spcPct val="115000"/>
              </a:lnSpc>
              <a:spcBef>
                <a:spcPts val="0"/>
              </a:spcBef>
              <a:spcAft>
                <a:spcPts val="0"/>
              </a:spcAft>
              <a:buSzPts val="800"/>
              <a:buFont typeface="Inter SemiBold"/>
              <a:buNone/>
              <a:defRPr sz="800">
                <a:latin typeface="Inter SemiBold"/>
                <a:ea typeface="Inter SemiBold"/>
                <a:cs typeface="Inter SemiBold"/>
                <a:sym typeface="Inter SemiBold"/>
              </a:defRPr>
            </a:lvl9pPr>
          </a:lstStyle>
          <a:p/>
        </p:txBody>
      </p:sp>
      <p:sp>
        <p:nvSpPr>
          <p:cNvPr id="24" name="Google Shape;24;p13"/>
          <p:cNvSpPr txBox="1"/>
          <p:nvPr>
            <p:ph idx="3" type="body"/>
          </p:nvPr>
        </p:nvSpPr>
        <p:spPr>
          <a:xfrm>
            <a:off x="777120" y="2531236"/>
            <a:ext cx="5449800" cy="1917900"/>
          </a:xfrm>
          <a:prstGeom prst="rect">
            <a:avLst/>
          </a:prstGeom>
          <a:noFill/>
          <a:ln>
            <a:noFill/>
          </a:ln>
        </p:spPr>
        <p:txBody>
          <a:bodyPr anchorCtr="0" anchor="t" bIns="91425" lIns="91425" spcFirstLastPara="1" rIns="91425" wrap="square" tIns="91425">
            <a:normAutofit/>
          </a:bodyPr>
          <a:lstStyle>
            <a:lvl1pPr indent="-279400" lvl="0" marL="457200" algn="l">
              <a:lnSpc>
                <a:spcPct val="150000"/>
              </a:lnSpc>
              <a:spcBef>
                <a:spcPts val="0"/>
              </a:spcBef>
              <a:spcAft>
                <a:spcPts val="0"/>
              </a:spcAft>
              <a:buSzPts val="800"/>
              <a:buChar char="●"/>
              <a:defRPr sz="800"/>
            </a:lvl1pPr>
            <a:lvl2pPr indent="-279400" lvl="1" marL="914400" algn="l">
              <a:lnSpc>
                <a:spcPct val="150000"/>
              </a:lnSpc>
              <a:spcBef>
                <a:spcPts val="0"/>
              </a:spcBef>
              <a:spcAft>
                <a:spcPts val="0"/>
              </a:spcAft>
              <a:buSzPts val="800"/>
              <a:buChar char="○"/>
              <a:defRPr sz="800"/>
            </a:lvl2pPr>
            <a:lvl3pPr indent="-279400" lvl="2" marL="1371600" algn="l">
              <a:lnSpc>
                <a:spcPct val="150000"/>
              </a:lnSpc>
              <a:spcBef>
                <a:spcPts val="0"/>
              </a:spcBef>
              <a:spcAft>
                <a:spcPts val="0"/>
              </a:spcAft>
              <a:buSzPts val="800"/>
              <a:buChar char="■"/>
              <a:defRPr sz="800"/>
            </a:lvl3pPr>
            <a:lvl4pPr indent="-279400" lvl="3" marL="1828800" algn="l">
              <a:lnSpc>
                <a:spcPct val="150000"/>
              </a:lnSpc>
              <a:spcBef>
                <a:spcPts val="0"/>
              </a:spcBef>
              <a:spcAft>
                <a:spcPts val="0"/>
              </a:spcAft>
              <a:buSzPts val="800"/>
              <a:buChar char="●"/>
              <a:defRPr sz="800"/>
            </a:lvl4pPr>
            <a:lvl5pPr indent="-279400" lvl="4" marL="2286000" algn="l">
              <a:lnSpc>
                <a:spcPct val="150000"/>
              </a:lnSpc>
              <a:spcBef>
                <a:spcPts val="0"/>
              </a:spcBef>
              <a:spcAft>
                <a:spcPts val="0"/>
              </a:spcAft>
              <a:buSzPts val="800"/>
              <a:buChar char="○"/>
              <a:defRPr sz="800"/>
            </a:lvl5pPr>
            <a:lvl6pPr indent="-279400" lvl="5" marL="2743200" algn="l">
              <a:lnSpc>
                <a:spcPct val="150000"/>
              </a:lnSpc>
              <a:spcBef>
                <a:spcPts val="0"/>
              </a:spcBef>
              <a:spcAft>
                <a:spcPts val="0"/>
              </a:spcAft>
              <a:buSzPts val="800"/>
              <a:buChar char="■"/>
              <a:defRPr sz="800"/>
            </a:lvl6pPr>
            <a:lvl7pPr indent="-279400" lvl="6" marL="3200400" algn="l">
              <a:lnSpc>
                <a:spcPct val="150000"/>
              </a:lnSpc>
              <a:spcBef>
                <a:spcPts val="0"/>
              </a:spcBef>
              <a:spcAft>
                <a:spcPts val="0"/>
              </a:spcAft>
              <a:buSzPts val="800"/>
              <a:buChar char="●"/>
              <a:defRPr sz="800"/>
            </a:lvl7pPr>
            <a:lvl8pPr indent="-279400" lvl="7" marL="3657600" algn="l">
              <a:lnSpc>
                <a:spcPct val="150000"/>
              </a:lnSpc>
              <a:spcBef>
                <a:spcPts val="0"/>
              </a:spcBef>
              <a:spcAft>
                <a:spcPts val="0"/>
              </a:spcAft>
              <a:buSzPts val="800"/>
              <a:buChar char="○"/>
              <a:defRPr sz="800"/>
            </a:lvl8pPr>
            <a:lvl9pPr indent="-279400" lvl="8" marL="4114800" algn="l">
              <a:lnSpc>
                <a:spcPct val="150000"/>
              </a:lnSpc>
              <a:spcBef>
                <a:spcPts val="0"/>
              </a:spcBef>
              <a:spcAft>
                <a:spcPts val="0"/>
              </a:spcAft>
              <a:buSzPts val="800"/>
              <a:buChar char="■"/>
              <a:defRPr sz="800"/>
            </a:lvl9pPr>
          </a:lstStyle>
          <a:p/>
        </p:txBody>
      </p:sp>
      <p:sp>
        <p:nvSpPr>
          <p:cNvPr id="25" name="Google Shape;25;p13"/>
          <p:cNvSpPr txBox="1"/>
          <p:nvPr>
            <p:ph idx="12" type="sldNum"/>
          </p:nvPr>
        </p:nvSpPr>
        <p:spPr>
          <a:xfrm>
            <a:off x="8453112" y="4767734"/>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Inter"/>
                <a:ea typeface="Inter"/>
                <a:cs typeface="Inter"/>
                <a:sym typeface="Inter"/>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Inter"/>
                <a:ea typeface="Inter"/>
                <a:cs typeface="Inter"/>
                <a:sym typeface="Inter"/>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Inter"/>
                <a:ea typeface="Inter"/>
                <a:cs typeface="Inter"/>
                <a:sym typeface="Inter"/>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Inter"/>
                <a:ea typeface="Inter"/>
                <a:cs typeface="Inter"/>
                <a:sym typeface="Inter"/>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Inter"/>
                <a:ea typeface="Inter"/>
                <a:cs typeface="Inter"/>
                <a:sym typeface="Inter"/>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Inter"/>
                <a:ea typeface="Inter"/>
                <a:cs typeface="Inter"/>
                <a:sym typeface="Inter"/>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Inter"/>
                <a:ea typeface="Inter"/>
                <a:cs typeface="Inter"/>
                <a:sym typeface="Inter"/>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Inter"/>
                <a:ea typeface="Inter"/>
                <a:cs typeface="Inter"/>
                <a:sym typeface="Inter"/>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US"/>
              <a:t>‹#›</a:t>
            </a:fld>
            <a:endParaRPr/>
          </a:p>
        </p:txBody>
      </p:sp>
      <p:sp>
        <p:nvSpPr>
          <p:cNvPr id="26" name="Google Shape;26;p13"/>
          <p:cNvSpPr txBox="1"/>
          <p:nvPr>
            <p:ph idx="4" type="sldNum"/>
          </p:nvPr>
        </p:nvSpPr>
        <p:spPr>
          <a:xfrm>
            <a:off x="113450" y="4769972"/>
            <a:ext cx="15636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700"/>
              <a:buFont typeface="Arial"/>
              <a:buNone/>
              <a:defRPr b="0" i="0" sz="700" u="none" cap="none" strike="noStrike">
                <a:solidFill>
                  <a:srgbClr val="FFFFFF"/>
                </a:solidFill>
                <a:latin typeface="Inter"/>
                <a:ea typeface="Inter"/>
                <a:cs typeface="Inter"/>
                <a:sym typeface="Inter"/>
              </a:defRPr>
            </a:lvl1pPr>
            <a:lvl2pPr indent="0" lvl="1" marL="0" marR="0" algn="l">
              <a:lnSpc>
                <a:spcPct val="100000"/>
              </a:lnSpc>
              <a:spcBef>
                <a:spcPts val="0"/>
              </a:spcBef>
              <a:spcAft>
                <a:spcPts val="0"/>
              </a:spcAft>
              <a:buClr>
                <a:srgbClr val="000000"/>
              </a:buClr>
              <a:buSzPts val="700"/>
              <a:buFont typeface="Arial"/>
              <a:buNone/>
              <a:defRPr b="0" i="0" sz="700" u="none" cap="none" strike="noStrike">
                <a:solidFill>
                  <a:srgbClr val="FFFFFF"/>
                </a:solidFill>
                <a:latin typeface="Inter"/>
                <a:ea typeface="Inter"/>
                <a:cs typeface="Inter"/>
                <a:sym typeface="Inter"/>
              </a:defRPr>
            </a:lvl2pPr>
            <a:lvl3pPr indent="0" lvl="2" marL="0" marR="0" algn="l">
              <a:lnSpc>
                <a:spcPct val="100000"/>
              </a:lnSpc>
              <a:spcBef>
                <a:spcPts val="0"/>
              </a:spcBef>
              <a:spcAft>
                <a:spcPts val="0"/>
              </a:spcAft>
              <a:buClr>
                <a:srgbClr val="000000"/>
              </a:buClr>
              <a:buSzPts val="700"/>
              <a:buFont typeface="Arial"/>
              <a:buNone/>
              <a:defRPr b="0" i="0" sz="700" u="none" cap="none" strike="noStrike">
                <a:solidFill>
                  <a:srgbClr val="FFFFFF"/>
                </a:solidFill>
                <a:latin typeface="Inter"/>
                <a:ea typeface="Inter"/>
                <a:cs typeface="Inter"/>
                <a:sym typeface="Inter"/>
              </a:defRPr>
            </a:lvl3pPr>
            <a:lvl4pPr indent="0" lvl="3" marL="0" marR="0" algn="l">
              <a:lnSpc>
                <a:spcPct val="100000"/>
              </a:lnSpc>
              <a:spcBef>
                <a:spcPts val="0"/>
              </a:spcBef>
              <a:spcAft>
                <a:spcPts val="0"/>
              </a:spcAft>
              <a:buClr>
                <a:srgbClr val="000000"/>
              </a:buClr>
              <a:buSzPts val="700"/>
              <a:buFont typeface="Arial"/>
              <a:buNone/>
              <a:defRPr b="0" i="0" sz="700" u="none" cap="none" strike="noStrike">
                <a:solidFill>
                  <a:srgbClr val="FFFFFF"/>
                </a:solidFill>
                <a:latin typeface="Inter"/>
                <a:ea typeface="Inter"/>
                <a:cs typeface="Inter"/>
                <a:sym typeface="Inter"/>
              </a:defRPr>
            </a:lvl4pPr>
            <a:lvl5pPr indent="0" lvl="4" marL="0" marR="0" algn="l">
              <a:lnSpc>
                <a:spcPct val="100000"/>
              </a:lnSpc>
              <a:spcBef>
                <a:spcPts val="0"/>
              </a:spcBef>
              <a:spcAft>
                <a:spcPts val="0"/>
              </a:spcAft>
              <a:buClr>
                <a:srgbClr val="000000"/>
              </a:buClr>
              <a:buSzPts val="700"/>
              <a:buFont typeface="Arial"/>
              <a:buNone/>
              <a:defRPr b="0" i="0" sz="700" u="none" cap="none" strike="noStrike">
                <a:solidFill>
                  <a:srgbClr val="FFFFFF"/>
                </a:solidFill>
                <a:latin typeface="Inter"/>
                <a:ea typeface="Inter"/>
                <a:cs typeface="Inter"/>
                <a:sym typeface="Inter"/>
              </a:defRPr>
            </a:lvl5pPr>
            <a:lvl6pPr indent="0" lvl="5" marL="0" marR="0" algn="l">
              <a:lnSpc>
                <a:spcPct val="100000"/>
              </a:lnSpc>
              <a:spcBef>
                <a:spcPts val="0"/>
              </a:spcBef>
              <a:spcAft>
                <a:spcPts val="0"/>
              </a:spcAft>
              <a:buClr>
                <a:srgbClr val="000000"/>
              </a:buClr>
              <a:buSzPts val="700"/>
              <a:buFont typeface="Arial"/>
              <a:buNone/>
              <a:defRPr b="0" i="0" sz="700" u="none" cap="none" strike="noStrike">
                <a:solidFill>
                  <a:srgbClr val="FFFFFF"/>
                </a:solidFill>
                <a:latin typeface="Inter"/>
                <a:ea typeface="Inter"/>
                <a:cs typeface="Inter"/>
                <a:sym typeface="Inter"/>
              </a:defRPr>
            </a:lvl6pPr>
            <a:lvl7pPr indent="0" lvl="6" marL="0" marR="0" algn="l">
              <a:lnSpc>
                <a:spcPct val="100000"/>
              </a:lnSpc>
              <a:spcBef>
                <a:spcPts val="0"/>
              </a:spcBef>
              <a:spcAft>
                <a:spcPts val="0"/>
              </a:spcAft>
              <a:buClr>
                <a:srgbClr val="000000"/>
              </a:buClr>
              <a:buSzPts val="700"/>
              <a:buFont typeface="Arial"/>
              <a:buNone/>
              <a:defRPr b="0" i="0" sz="700" u="none" cap="none" strike="noStrike">
                <a:solidFill>
                  <a:srgbClr val="FFFFFF"/>
                </a:solidFill>
                <a:latin typeface="Inter"/>
                <a:ea typeface="Inter"/>
                <a:cs typeface="Inter"/>
                <a:sym typeface="Inter"/>
              </a:defRPr>
            </a:lvl7pPr>
            <a:lvl8pPr indent="0" lvl="7" marL="0" marR="0" algn="l">
              <a:lnSpc>
                <a:spcPct val="100000"/>
              </a:lnSpc>
              <a:spcBef>
                <a:spcPts val="0"/>
              </a:spcBef>
              <a:spcAft>
                <a:spcPts val="0"/>
              </a:spcAft>
              <a:buClr>
                <a:srgbClr val="000000"/>
              </a:buClr>
              <a:buSzPts val="700"/>
              <a:buFont typeface="Arial"/>
              <a:buNone/>
              <a:defRPr b="0" i="0" sz="700" u="none" cap="none" strike="noStrike">
                <a:solidFill>
                  <a:srgbClr val="FFFFFF"/>
                </a:solidFill>
                <a:latin typeface="Inter"/>
                <a:ea typeface="Inter"/>
                <a:cs typeface="Inter"/>
                <a:sym typeface="Inter"/>
              </a:defRPr>
            </a:lvl8pPr>
            <a:lvl9pPr indent="0" lvl="8" marL="0" marR="0" algn="l">
              <a:lnSpc>
                <a:spcPct val="100000"/>
              </a:lnSpc>
              <a:spcBef>
                <a:spcPts val="0"/>
              </a:spcBef>
              <a:spcAft>
                <a:spcPts val="0"/>
              </a:spcAft>
              <a:buClr>
                <a:srgbClr val="000000"/>
              </a:buClr>
              <a:buSzPts val="700"/>
              <a:buFont typeface="Arial"/>
              <a:buNone/>
              <a:defRPr b="0" i="0" sz="700" u="none" cap="none" strike="noStrike">
                <a:solidFill>
                  <a:srgbClr val="FFFFFF"/>
                </a:solidFill>
                <a:latin typeface="Inter"/>
                <a:ea typeface="Inter"/>
                <a:cs typeface="Inter"/>
                <a:sym typeface="Inter"/>
              </a:defRPr>
            </a:lvl9pPr>
          </a:lstStyle>
          <a:p>
            <a:pPr indent="0" lvl="0" marL="0" rtl="0" algn="l">
              <a:spcBef>
                <a:spcPts val="0"/>
              </a:spcBef>
              <a:spcAft>
                <a:spcPts val="0"/>
              </a:spcAft>
              <a:buNone/>
            </a:pPr>
            <a:r>
              <a:rPr lang="en-US"/>
              <a:t>Confidential. All rights reserved.</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14"/>
          <p:cNvSpPr txBox="1"/>
          <p:nvPr>
            <p:ph type="title"/>
          </p:nvPr>
        </p:nvSpPr>
        <p:spPr>
          <a:xfrm>
            <a:off x="413147" y="413148"/>
            <a:ext cx="7670100" cy="537000"/>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accen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 name="Google Shape;29;p14"/>
          <p:cNvSpPr txBox="1"/>
          <p:nvPr>
            <p:ph idx="12" type="sldNum"/>
          </p:nvPr>
        </p:nvSpPr>
        <p:spPr>
          <a:xfrm>
            <a:off x="8429625" y="415835"/>
            <a:ext cx="714300" cy="207900"/>
          </a:xfrm>
          <a:prstGeom prst="rect">
            <a:avLst/>
          </a:prstGeom>
          <a:solidFill>
            <a:schemeClr val="accent1"/>
          </a:solidFill>
          <a:ln>
            <a:noFill/>
          </a:ln>
        </p:spPr>
        <p:txBody>
          <a:bodyPr anchorCtr="0" anchor="ctr" bIns="34275" lIns="68575" spcFirstLastPara="1" rIns="68575" wrap="square" tIns="34275">
            <a:sp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6910D9"/>
        </a:solidFill>
      </p:bgPr>
    </p:bg>
    <p:spTree>
      <p:nvGrpSpPr>
        <p:cNvPr id="5" name="Shape 5"/>
        <p:cNvGrpSpPr/>
        <p:nvPr/>
      </p:nvGrpSpPr>
      <p:grpSpPr>
        <a:xfrm>
          <a:off x="0" y="0"/>
          <a:ext cx="0" cy="0"/>
          <a:chOff x="0" y="0"/>
          <a:chExt cx="0" cy="0"/>
        </a:xfrm>
      </p:grpSpPr>
      <p:sp>
        <p:nvSpPr>
          <p:cNvPr id="6" name="Google Shape;6;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lt1"/>
              </a:buClr>
              <a:buSzPts val="1800"/>
              <a:buFont typeface="Inter SemiBold"/>
              <a:buNone/>
              <a:defRPr b="0" i="0" sz="1800" u="none" cap="none" strike="noStrike">
                <a:solidFill>
                  <a:schemeClr val="lt1"/>
                </a:solidFill>
                <a:latin typeface="Inter SemiBold"/>
                <a:ea typeface="Inter SemiBold"/>
                <a:cs typeface="Inter SemiBold"/>
                <a:sym typeface="Inter SemiBold"/>
              </a:defRPr>
            </a:lvl1pPr>
            <a:lvl2pPr lvl="1"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9pPr>
          </a:lstStyle>
          <a:p/>
        </p:txBody>
      </p:sp>
      <p:sp>
        <p:nvSpPr>
          <p:cNvPr id="7" name="Google Shape;7;p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279400" lvl="0" marL="457200" marR="0" rtl="0" algn="l">
              <a:lnSpc>
                <a:spcPct val="115000"/>
              </a:lnSpc>
              <a:spcBef>
                <a:spcPts val="0"/>
              </a:spcBef>
              <a:spcAft>
                <a:spcPts val="0"/>
              </a:spcAft>
              <a:buClr>
                <a:schemeClr val="lt1"/>
              </a:buClr>
              <a:buSzPts val="800"/>
              <a:buFont typeface="Inter"/>
              <a:buChar char="●"/>
              <a:defRPr b="0" i="0" sz="800" u="none" cap="none" strike="noStrike">
                <a:solidFill>
                  <a:schemeClr val="lt1"/>
                </a:solidFill>
                <a:latin typeface="Inter"/>
                <a:ea typeface="Inter"/>
                <a:cs typeface="Inter"/>
                <a:sym typeface="Inter"/>
              </a:defRPr>
            </a:lvl1pPr>
            <a:lvl2pPr indent="-279400" lvl="1" marL="914400" marR="0" rtl="0" algn="l">
              <a:lnSpc>
                <a:spcPct val="115000"/>
              </a:lnSpc>
              <a:spcBef>
                <a:spcPts val="0"/>
              </a:spcBef>
              <a:spcAft>
                <a:spcPts val="0"/>
              </a:spcAft>
              <a:buClr>
                <a:schemeClr val="lt1"/>
              </a:buClr>
              <a:buSzPts val="800"/>
              <a:buFont typeface="Inter"/>
              <a:buChar char="○"/>
              <a:defRPr b="0" i="0" sz="800" u="none" cap="none" strike="noStrike">
                <a:solidFill>
                  <a:schemeClr val="lt1"/>
                </a:solidFill>
                <a:latin typeface="Inter"/>
                <a:ea typeface="Inter"/>
                <a:cs typeface="Inter"/>
                <a:sym typeface="Inter"/>
              </a:defRPr>
            </a:lvl2pPr>
            <a:lvl3pPr indent="-279400" lvl="2" marL="1371600" marR="0" rtl="0" algn="l">
              <a:lnSpc>
                <a:spcPct val="115000"/>
              </a:lnSpc>
              <a:spcBef>
                <a:spcPts val="0"/>
              </a:spcBef>
              <a:spcAft>
                <a:spcPts val="0"/>
              </a:spcAft>
              <a:buClr>
                <a:schemeClr val="lt1"/>
              </a:buClr>
              <a:buSzPts val="800"/>
              <a:buFont typeface="Inter"/>
              <a:buChar char="■"/>
              <a:defRPr b="0" i="0" sz="800" u="none" cap="none" strike="noStrike">
                <a:solidFill>
                  <a:schemeClr val="lt1"/>
                </a:solidFill>
                <a:latin typeface="Inter"/>
                <a:ea typeface="Inter"/>
                <a:cs typeface="Inter"/>
                <a:sym typeface="Inter"/>
              </a:defRPr>
            </a:lvl3pPr>
            <a:lvl4pPr indent="-279400" lvl="3" marL="1828800" marR="0" rtl="0" algn="l">
              <a:lnSpc>
                <a:spcPct val="115000"/>
              </a:lnSpc>
              <a:spcBef>
                <a:spcPts val="0"/>
              </a:spcBef>
              <a:spcAft>
                <a:spcPts val="0"/>
              </a:spcAft>
              <a:buClr>
                <a:schemeClr val="lt1"/>
              </a:buClr>
              <a:buSzPts val="800"/>
              <a:buFont typeface="Inter"/>
              <a:buChar char="●"/>
              <a:defRPr b="0" i="0" sz="800" u="none" cap="none" strike="noStrike">
                <a:solidFill>
                  <a:schemeClr val="lt1"/>
                </a:solidFill>
                <a:latin typeface="Inter"/>
                <a:ea typeface="Inter"/>
                <a:cs typeface="Inter"/>
                <a:sym typeface="Inter"/>
              </a:defRPr>
            </a:lvl4pPr>
            <a:lvl5pPr indent="-279400" lvl="4" marL="2286000" marR="0" rtl="0" algn="l">
              <a:lnSpc>
                <a:spcPct val="115000"/>
              </a:lnSpc>
              <a:spcBef>
                <a:spcPts val="0"/>
              </a:spcBef>
              <a:spcAft>
                <a:spcPts val="0"/>
              </a:spcAft>
              <a:buClr>
                <a:schemeClr val="lt1"/>
              </a:buClr>
              <a:buSzPts val="800"/>
              <a:buFont typeface="Inter"/>
              <a:buChar char="○"/>
              <a:defRPr b="0" i="0" sz="800" u="none" cap="none" strike="noStrike">
                <a:solidFill>
                  <a:schemeClr val="lt1"/>
                </a:solidFill>
                <a:latin typeface="Inter"/>
                <a:ea typeface="Inter"/>
                <a:cs typeface="Inter"/>
                <a:sym typeface="Inter"/>
              </a:defRPr>
            </a:lvl5pPr>
            <a:lvl6pPr indent="-279400" lvl="5" marL="2743200" marR="0" rtl="0" algn="l">
              <a:lnSpc>
                <a:spcPct val="115000"/>
              </a:lnSpc>
              <a:spcBef>
                <a:spcPts val="0"/>
              </a:spcBef>
              <a:spcAft>
                <a:spcPts val="0"/>
              </a:spcAft>
              <a:buClr>
                <a:schemeClr val="lt1"/>
              </a:buClr>
              <a:buSzPts val="800"/>
              <a:buFont typeface="Inter"/>
              <a:buChar char="■"/>
              <a:defRPr b="0" i="0" sz="800" u="none" cap="none" strike="noStrike">
                <a:solidFill>
                  <a:schemeClr val="lt1"/>
                </a:solidFill>
                <a:latin typeface="Inter"/>
                <a:ea typeface="Inter"/>
                <a:cs typeface="Inter"/>
                <a:sym typeface="Inter"/>
              </a:defRPr>
            </a:lvl6pPr>
            <a:lvl7pPr indent="-279400" lvl="6" marL="3200400" marR="0" rtl="0" algn="l">
              <a:lnSpc>
                <a:spcPct val="115000"/>
              </a:lnSpc>
              <a:spcBef>
                <a:spcPts val="0"/>
              </a:spcBef>
              <a:spcAft>
                <a:spcPts val="0"/>
              </a:spcAft>
              <a:buClr>
                <a:schemeClr val="lt1"/>
              </a:buClr>
              <a:buSzPts val="800"/>
              <a:buFont typeface="Inter"/>
              <a:buChar char="●"/>
              <a:defRPr b="0" i="0" sz="800" u="none" cap="none" strike="noStrike">
                <a:solidFill>
                  <a:schemeClr val="lt1"/>
                </a:solidFill>
                <a:latin typeface="Inter"/>
                <a:ea typeface="Inter"/>
                <a:cs typeface="Inter"/>
                <a:sym typeface="Inter"/>
              </a:defRPr>
            </a:lvl7pPr>
            <a:lvl8pPr indent="-279400" lvl="7" marL="3657600" marR="0" rtl="0" algn="l">
              <a:lnSpc>
                <a:spcPct val="115000"/>
              </a:lnSpc>
              <a:spcBef>
                <a:spcPts val="0"/>
              </a:spcBef>
              <a:spcAft>
                <a:spcPts val="0"/>
              </a:spcAft>
              <a:buClr>
                <a:schemeClr val="lt1"/>
              </a:buClr>
              <a:buSzPts val="800"/>
              <a:buFont typeface="Inter"/>
              <a:buChar char="○"/>
              <a:defRPr b="0" i="0" sz="800" u="none" cap="none" strike="noStrike">
                <a:solidFill>
                  <a:schemeClr val="lt1"/>
                </a:solidFill>
                <a:latin typeface="Inter"/>
                <a:ea typeface="Inter"/>
                <a:cs typeface="Inter"/>
                <a:sym typeface="Inter"/>
              </a:defRPr>
            </a:lvl8pPr>
            <a:lvl9pPr indent="-279400" lvl="8" marL="4114800" marR="0" rtl="0" algn="l">
              <a:lnSpc>
                <a:spcPct val="115000"/>
              </a:lnSpc>
              <a:spcBef>
                <a:spcPts val="0"/>
              </a:spcBef>
              <a:spcAft>
                <a:spcPts val="0"/>
              </a:spcAft>
              <a:buClr>
                <a:schemeClr val="lt1"/>
              </a:buClr>
              <a:buSzPts val="800"/>
              <a:buFont typeface="Inter"/>
              <a:buChar char="■"/>
              <a:defRPr b="0" i="0" sz="800" u="none" cap="none" strike="noStrike">
                <a:solidFill>
                  <a:schemeClr val="lt1"/>
                </a:solidFill>
                <a:latin typeface="Inter"/>
                <a:ea typeface="Inter"/>
                <a:cs typeface="Inter"/>
                <a:sym typeface="Inter"/>
              </a:defRPr>
            </a:lvl9pPr>
          </a:lstStyle>
          <a:p/>
        </p:txBody>
      </p:sp>
      <p:sp>
        <p:nvSpPr>
          <p:cNvPr id="8" name="Google Shape;8;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Inter"/>
                <a:ea typeface="Inter"/>
                <a:cs typeface="Inter"/>
                <a:sym typeface="Inter"/>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Inter"/>
                <a:ea typeface="Inter"/>
                <a:cs typeface="Inter"/>
                <a:sym typeface="Inter"/>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Inter"/>
                <a:ea typeface="Inter"/>
                <a:cs typeface="Inter"/>
                <a:sym typeface="Inter"/>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Inter"/>
                <a:ea typeface="Inter"/>
                <a:cs typeface="Inter"/>
                <a:sym typeface="Inter"/>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Inter"/>
                <a:ea typeface="Inter"/>
                <a:cs typeface="Inter"/>
                <a:sym typeface="Inter"/>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Inter"/>
                <a:ea typeface="Inter"/>
                <a:cs typeface="Inter"/>
                <a:sym typeface="Inter"/>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Inter"/>
                <a:ea typeface="Inter"/>
                <a:cs typeface="Inter"/>
                <a:sym typeface="Inter"/>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Inter"/>
                <a:ea typeface="Inter"/>
                <a:cs typeface="Inter"/>
                <a:sym typeface="Inter"/>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2.png"/><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20" Type="http://schemas.openxmlformats.org/officeDocument/2006/relationships/image" Target="../media/image22.png"/><Relationship Id="rId22" Type="http://schemas.openxmlformats.org/officeDocument/2006/relationships/image" Target="../media/image40.png"/><Relationship Id="rId21" Type="http://schemas.openxmlformats.org/officeDocument/2006/relationships/image" Target="../media/image34.png"/><Relationship Id="rId24" Type="http://schemas.openxmlformats.org/officeDocument/2006/relationships/image" Target="../media/image36.png"/><Relationship Id="rId23"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4.png"/><Relationship Id="rId9" Type="http://schemas.openxmlformats.org/officeDocument/2006/relationships/image" Target="../media/image2.png"/><Relationship Id="rId26" Type="http://schemas.openxmlformats.org/officeDocument/2006/relationships/image" Target="../media/image26.png"/><Relationship Id="rId25" Type="http://schemas.openxmlformats.org/officeDocument/2006/relationships/image" Target="../media/image19.png"/><Relationship Id="rId28" Type="http://schemas.openxmlformats.org/officeDocument/2006/relationships/image" Target="../media/image38.png"/><Relationship Id="rId27" Type="http://schemas.openxmlformats.org/officeDocument/2006/relationships/image" Target="../media/image27.png"/><Relationship Id="rId5" Type="http://schemas.openxmlformats.org/officeDocument/2006/relationships/image" Target="../media/image6.png"/><Relationship Id="rId6" Type="http://schemas.openxmlformats.org/officeDocument/2006/relationships/image" Target="../media/image4.png"/><Relationship Id="rId29" Type="http://schemas.openxmlformats.org/officeDocument/2006/relationships/image" Target="../media/image30.png"/><Relationship Id="rId7" Type="http://schemas.openxmlformats.org/officeDocument/2006/relationships/image" Target="../media/image20.png"/><Relationship Id="rId8" Type="http://schemas.openxmlformats.org/officeDocument/2006/relationships/image" Target="../media/image5.png"/><Relationship Id="rId30" Type="http://schemas.openxmlformats.org/officeDocument/2006/relationships/image" Target="../media/image32.png"/><Relationship Id="rId11" Type="http://schemas.openxmlformats.org/officeDocument/2006/relationships/image" Target="../media/image10.png"/><Relationship Id="rId10" Type="http://schemas.openxmlformats.org/officeDocument/2006/relationships/image" Target="../media/image24.png"/><Relationship Id="rId13" Type="http://schemas.openxmlformats.org/officeDocument/2006/relationships/image" Target="../media/image11.png"/><Relationship Id="rId12" Type="http://schemas.openxmlformats.org/officeDocument/2006/relationships/image" Target="../media/image7.png"/><Relationship Id="rId15" Type="http://schemas.openxmlformats.org/officeDocument/2006/relationships/image" Target="../media/image15.png"/><Relationship Id="rId14" Type="http://schemas.openxmlformats.org/officeDocument/2006/relationships/image" Target="../media/image17.png"/><Relationship Id="rId17" Type="http://schemas.openxmlformats.org/officeDocument/2006/relationships/image" Target="../media/image23.png"/><Relationship Id="rId16" Type="http://schemas.openxmlformats.org/officeDocument/2006/relationships/image" Target="../media/image21.png"/><Relationship Id="rId19" Type="http://schemas.openxmlformats.org/officeDocument/2006/relationships/image" Target="../media/image33.png"/><Relationship Id="rId18"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39.png"/><Relationship Id="rId5" Type="http://schemas.openxmlformats.org/officeDocument/2006/relationships/image" Target="../media/image35.png"/><Relationship Id="rId6" Type="http://schemas.openxmlformats.org/officeDocument/2006/relationships/image" Target="../media/image37.png"/><Relationship Id="rId7"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 name="Shape 33"/>
        <p:cNvGrpSpPr/>
        <p:nvPr/>
      </p:nvGrpSpPr>
      <p:grpSpPr>
        <a:xfrm>
          <a:off x="0" y="0"/>
          <a:ext cx="0" cy="0"/>
          <a:chOff x="0" y="0"/>
          <a:chExt cx="0" cy="0"/>
        </a:xfrm>
      </p:grpSpPr>
      <p:sp>
        <p:nvSpPr>
          <p:cNvPr id="34" name="Google Shape;34;g1fbb4bd1af5_0_0"/>
          <p:cNvSpPr txBox="1"/>
          <p:nvPr>
            <p:ph type="ctrTitle"/>
          </p:nvPr>
        </p:nvSpPr>
        <p:spPr>
          <a:xfrm>
            <a:off x="695825" y="1570092"/>
            <a:ext cx="6513000" cy="10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a:t>Why Developer Laptop Security Is Key to Securing Your CI/CD Pipeline</a:t>
            </a:r>
            <a:endParaRPr/>
          </a:p>
        </p:txBody>
      </p:sp>
      <p:sp>
        <p:nvSpPr>
          <p:cNvPr id="35" name="Google Shape;35;g1fbb4bd1af5_0_0"/>
          <p:cNvSpPr txBox="1"/>
          <p:nvPr>
            <p:ph idx="1" type="subTitle"/>
          </p:nvPr>
        </p:nvSpPr>
        <p:spPr>
          <a:xfrm>
            <a:off x="695825" y="2453125"/>
            <a:ext cx="7752300" cy="1061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n-US"/>
              <a:t>Laptop to Cloud Security</a:t>
            </a:r>
            <a:endParaRPr/>
          </a:p>
        </p:txBody>
      </p:sp>
      <p:sp>
        <p:nvSpPr>
          <p:cNvPr id="36" name="Google Shape;36;g1fbb4bd1af5_0_0"/>
          <p:cNvSpPr/>
          <p:nvPr/>
        </p:nvSpPr>
        <p:spPr>
          <a:xfrm>
            <a:off x="810124" y="3514824"/>
            <a:ext cx="3228600" cy="1001700"/>
          </a:xfrm>
          <a:prstGeom prst="roundRect">
            <a:avLst>
              <a:gd fmla="val 8184" name="adj"/>
            </a:avLst>
          </a:prstGeom>
          <a:solidFill>
            <a:schemeClr val="lt1"/>
          </a:solidFill>
          <a:ln>
            <a:noFill/>
          </a:ln>
          <a:effectLst>
            <a:outerShdw blurRad="254000" sx="101000" rotWithShape="0" algn="tl" dir="2700000" dist="38100" sy="101000">
              <a:srgbClr val="000000">
                <a:alpha val="17250"/>
              </a:srgbClr>
            </a:outerShdw>
          </a:effectLst>
        </p:spPr>
        <p:txBody>
          <a:bodyPr anchorCtr="0" anchor="b" bIns="135000" lIns="135000" spcFirstLastPara="1" rIns="135000" wrap="square" tIns="135000">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2"/>
              </a:solidFill>
              <a:latin typeface="Inter"/>
              <a:ea typeface="Inter"/>
              <a:cs typeface="Inter"/>
              <a:sym typeface="Inter"/>
            </a:endParaRPr>
          </a:p>
        </p:txBody>
      </p:sp>
      <p:grpSp>
        <p:nvGrpSpPr>
          <p:cNvPr id="37" name="Google Shape;37;g1fbb4bd1af5_0_0"/>
          <p:cNvGrpSpPr/>
          <p:nvPr/>
        </p:nvGrpSpPr>
        <p:grpSpPr>
          <a:xfrm>
            <a:off x="1857197" y="3702464"/>
            <a:ext cx="2135700" cy="626503"/>
            <a:chOff x="1857197" y="3668253"/>
            <a:chExt cx="2135700" cy="626503"/>
          </a:xfrm>
        </p:grpSpPr>
        <p:sp>
          <p:nvSpPr>
            <p:cNvPr id="38" name="Google Shape;38;g1fbb4bd1af5_0_0"/>
            <p:cNvSpPr/>
            <p:nvPr/>
          </p:nvSpPr>
          <p:spPr>
            <a:xfrm>
              <a:off x="1857197" y="3668253"/>
              <a:ext cx="2135700" cy="2769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accent1"/>
                  </a:solidFill>
                  <a:latin typeface="Inter"/>
                  <a:ea typeface="Inter"/>
                  <a:cs typeface="Inter"/>
                  <a:sym typeface="Inter"/>
                </a:rPr>
                <a:t>Saurabh Wadhwa</a:t>
              </a:r>
              <a:endParaRPr b="0" i="0" sz="1100" u="none" cap="none" strike="noStrike">
                <a:solidFill>
                  <a:schemeClr val="accent1"/>
                </a:solidFill>
                <a:latin typeface="Inter"/>
                <a:ea typeface="Inter"/>
                <a:cs typeface="Inter"/>
                <a:sym typeface="Inter"/>
              </a:endParaRPr>
            </a:p>
          </p:txBody>
        </p:sp>
        <p:sp>
          <p:nvSpPr>
            <p:cNvPr id="39" name="Google Shape;39;g1fbb4bd1af5_0_0"/>
            <p:cNvSpPr txBox="1"/>
            <p:nvPr/>
          </p:nvSpPr>
          <p:spPr>
            <a:xfrm>
              <a:off x="1857198" y="4063756"/>
              <a:ext cx="2090100" cy="231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dk1"/>
                  </a:solidFill>
                  <a:latin typeface="Inter"/>
                  <a:ea typeface="Inter"/>
                  <a:cs typeface="Inter"/>
                  <a:sym typeface="Inter"/>
                </a:rPr>
                <a:t>Sr. Solutions Engineer</a:t>
              </a:r>
              <a:endParaRPr b="0" i="0" sz="1100" u="none" cap="none" strike="noStrike">
                <a:solidFill>
                  <a:schemeClr val="dk1"/>
                </a:solidFill>
                <a:latin typeface="Inter"/>
                <a:ea typeface="Inter"/>
                <a:cs typeface="Inter"/>
                <a:sym typeface="Inter"/>
              </a:endParaRPr>
            </a:p>
          </p:txBody>
        </p:sp>
      </p:grpSp>
      <p:sp>
        <p:nvSpPr>
          <p:cNvPr id="40" name="Google Shape;40;g1fbb4bd1af5_0_0"/>
          <p:cNvSpPr/>
          <p:nvPr/>
        </p:nvSpPr>
        <p:spPr>
          <a:xfrm rot="-5400000">
            <a:off x="3733980" y="3992883"/>
            <a:ext cx="563400" cy="45600"/>
          </a:xfrm>
          <a:prstGeom prst="round2SameRect">
            <a:avLst>
              <a:gd fmla="val 47436" name="adj1"/>
              <a:gd fmla="val 0" name="adj2"/>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person wearing glasses&#10;&#10;Description automatically generated with low confidence" id="41" name="Google Shape;41;g1fbb4bd1af5_0_0"/>
          <p:cNvPicPr preferRelativeResize="0"/>
          <p:nvPr/>
        </p:nvPicPr>
        <p:blipFill rotWithShape="1">
          <a:blip r:embed="rId4">
            <a:alphaModFix/>
          </a:blip>
          <a:srcRect b="0" l="0" r="0" t="0"/>
          <a:stretch/>
        </p:blipFill>
        <p:spPr>
          <a:xfrm>
            <a:off x="934163" y="3604331"/>
            <a:ext cx="798900" cy="822600"/>
          </a:xfrm>
          <a:prstGeom prst="flowChartConnector">
            <a:avLst/>
          </a:prstGeom>
          <a:noFill/>
          <a:ln cap="flat" cmpd="sng" w="9525">
            <a:solidFill>
              <a:schemeClr val="lt1"/>
            </a:solidFill>
            <a:prstDash val="solid"/>
            <a:round/>
            <a:headEnd len="sm" w="sm" type="none"/>
            <a:tailEnd len="sm" w="sm" type="none"/>
          </a:ln>
          <a:effectLst>
            <a:outerShdw blurRad="50800" rotWithShape="0" algn="tl" dir="5400000" dist="38100">
              <a:srgbClr val="000000">
                <a:alpha val="2078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 name="Shape 45"/>
        <p:cNvGrpSpPr/>
        <p:nvPr/>
      </p:nvGrpSpPr>
      <p:grpSpPr>
        <a:xfrm>
          <a:off x="0" y="0"/>
          <a:ext cx="0" cy="0"/>
          <a:chOff x="0" y="0"/>
          <a:chExt cx="0" cy="0"/>
        </a:xfrm>
      </p:grpSpPr>
      <p:sp>
        <p:nvSpPr>
          <p:cNvPr id="46" name="Google Shape;46;p2"/>
          <p:cNvSpPr txBox="1"/>
          <p:nvPr>
            <p:ph idx="12" type="sldNum"/>
          </p:nvPr>
        </p:nvSpPr>
        <p:spPr>
          <a:xfrm>
            <a:off x="8453112" y="4767734"/>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US" sz="600" u="none" cap="none" strike="noStrike">
                <a:solidFill>
                  <a:srgbClr val="FFFFFF"/>
                </a:solidFill>
                <a:latin typeface="Inter"/>
                <a:ea typeface="Inter"/>
                <a:cs typeface="Inter"/>
                <a:sym typeface="Inter"/>
              </a:rPr>
              <a:t>‹#›</a:t>
            </a:fld>
            <a:endParaRPr b="0" i="0" sz="600" u="none" cap="none" strike="noStrike">
              <a:solidFill>
                <a:srgbClr val="FFFFFF"/>
              </a:solidFill>
              <a:latin typeface="Inter"/>
              <a:ea typeface="Inter"/>
              <a:cs typeface="Inter"/>
              <a:sym typeface="Inter"/>
            </a:endParaRPr>
          </a:p>
        </p:txBody>
      </p:sp>
      <p:sp>
        <p:nvSpPr>
          <p:cNvPr id="47" name="Google Shape;47;p2"/>
          <p:cNvSpPr txBox="1"/>
          <p:nvPr>
            <p:ph idx="4" type="sldNum"/>
          </p:nvPr>
        </p:nvSpPr>
        <p:spPr>
          <a:xfrm>
            <a:off x="113450" y="4769972"/>
            <a:ext cx="1563600" cy="393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rgbClr val="FFFFFF"/>
                </a:solidFill>
                <a:latin typeface="Inter"/>
                <a:ea typeface="Inter"/>
                <a:cs typeface="Inter"/>
                <a:sym typeface="Inter"/>
              </a:rPr>
              <a:t>Confidential. All rights reserved.</a:t>
            </a:r>
            <a:endParaRPr/>
          </a:p>
        </p:txBody>
      </p:sp>
      <p:sp>
        <p:nvSpPr>
          <p:cNvPr id="48" name="Google Shape;48;p2"/>
          <p:cNvSpPr txBox="1"/>
          <p:nvPr>
            <p:ph type="title"/>
          </p:nvPr>
        </p:nvSpPr>
        <p:spPr>
          <a:xfrm>
            <a:off x="684212" y="446190"/>
            <a:ext cx="7775575" cy="577748"/>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dk1"/>
              </a:buClr>
              <a:buSzPts val="1800"/>
              <a:buNone/>
            </a:pPr>
            <a:r>
              <a:rPr lang="en-US"/>
              <a:t>Agenda</a:t>
            </a:r>
            <a:endParaRPr/>
          </a:p>
        </p:txBody>
      </p:sp>
      <p:grpSp>
        <p:nvGrpSpPr>
          <p:cNvPr id="49" name="Google Shape;49;p2"/>
          <p:cNvGrpSpPr/>
          <p:nvPr/>
        </p:nvGrpSpPr>
        <p:grpSpPr>
          <a:xfrm>
            <a:off x="3695180" y="802976"/>
            <a:ext cx="5686816" cy="3661454"/>
            <a:chOff x="8453112" y="1023938"/>
            <a:chExt cx="4869072" cy="3134950"/>
          </a:xfrm>
        </p:grpSpPr>
        <p:pic>
          <p:nvPicPr>
            <p:cNvPr id="50" name="Google Shape;50;p2"/>
            <p:cNvPicPr preferRelativeResize="0"/>
            <p:nvPr/>
          </p:nvPicPr>
          <p:blipFill rotWithShape="1">
            <a:blip r:embed="rId3">
              <a:alphaModFix/>
            </a:blip>
            <a:srcRect b="0" l="0" r="0" t="0"/>
            <a:stretch/>
          </p:blipFill>
          <p:spPr>
            <a:xfrm>
              <a:off x="8453112" y="1023938"/>
              <a:ext cx="4869072" cy="3134950"/>
            </a:xfrm>
            <a:prstGeom prst="rect">
              <a:avLst/>
            </a:prstGeom>
            <a:noFill/>
            <a:ln>
              <a:noFill/>
            </a:ln>
          </p:spPr>
        </p:pic>
        <p:grpSp>
          <p:nvGrpSpPr>
            <p:cNvPr id="51" name="Google Shape;51;p2"/>
            <p:cNvGrpSpPr/>
            <p:nvPr/>
          </p:nvGrpSpPr>
          <p:grpSpPr>
            <a:xfrm>
              <a:off x="9074514" y="1209675"/>
              <a:ext cx="3641362" cy="2433638"/>
              <a:chOff x="9074514" y="1209675"/>
              <a:chExt cx="3641362" cy="2433638"/>
            </a:xfrm>
          </p:grpSpPr>
          <p:sp>
            <p:nvSpPr>
              <p:cNvPr id="52" name="Google Shape;52;p2"/>
              <p:cNvSpPr/>
              <p:nvPr/>
            </p:nvSpPr>
            <p:spPr>
              <a:xfrm>
                <a:off x="9074514" y="1209675"/>
                <a:ext cx="3641362" cy="2433638"/>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53" name="Google Shape;53;p2"/>
              <p:cNvPicPr preferRelativeResize="0"/>
              <p:nvPr/>
            </p:nvPicPr>
            <p:blipFill rotWithShape="1">
              <a:blip r:embed="rId4">
                <a:alphaModFix/>
              </a:blip>
              <a:srcRect b="0" l="0" r="0" t="0"/>
              <a:stretch/>
            </p:blipFill>
            <p:spPr>
              <a:xfrm>
                <a:off x="9074514" y="1209675"/>
                <a:ext cx="3641362" cy="2022997"/>
              </a:xfrm>
              <a:prstGeom prst="rect">
                <a:avLst/>
              </a:prstGeom>
              <a:noFill/>
              <a:ln>
                <a:noFill/>
              </a:ln>
            </p:spPr>
          </p:pic>
        </p:grpSp>
      </p:grpSp>
      <p:sp>
        <p:nvSpPr>
          <p:cNvPr id="54" name="Google Shape;54;p2"/>
          <p:cNvSpPr/>
          <p:nvPr/>
        </p:nvSpPr>
        <p:spPr>
          <a:xfrm>
            <a:off x="684212" y="1469667"/>
            <a:ext cx="3191828" cy="996233"/>
          </a:xfrm>
          <a:prstGeom prst="roundRect">
            <a:avLst>
              <a:gd fmla="val 8765" name="adj"/>
            </a:avLst>
          </a:prstGeom>
          <a:solidFill>
            <a:schemeClr val="lt1"/>
          </a:solidFill>
          <a:ln>
            <a:noFill/>
          </a:ln>
          <a:effectLst>
            <a:outerShdw blurRad="241300" sx="91000" rotWithShape="0" algn="ctr" sy="91000">
              <a:srgbClr val="000000">
                <a:alpha val="23921"/>
              </a:srgbClr>
            </a:outerShdw>
          </a:effectLst>
        </p:spPr>
        <p:txBody>
          <a:bodyPr anchorCtr="0" anchor="ctr" bIns="180000" lIns="792000" spcFirstLastPara="1" rIns="180000" wrap="square" tIns="180000">
            <a:noAutofit/>
          </a:bodyPr>
          <a:lstStyle/>
          <a:p>
            <a:pPr indent="0" lvl="0" marL="0" marR="0" rtl="0" algn="l">
              <a:lnSpc>
                <a:spcPct val="100000"/>
              </a:lnSpc>
              <a:spcBef>
                <a:spcPts val="0"/>
              </a:spcBef>
              <a:spcAft>
                <a:spcPts val="0"/>
              </a:spcAft>
              <a:buClr>
                <a:srgbClr val="000000"/>
              </a:buClr>
              <a:buSzPts val="1400"/>
              <a:buFont typeface="Arial"/>
              <a:buNone/>
            </a:pPr>
            <a:r>
              <a:rPr b="0" i="0" lang="en-US" sz="1600" u="none" cap="none" strike="noStrike">
                <a:solidFill>
                  <a:schemeClr val="dk1"/>
                </a:solidFill>
                <a:latin typeface="Inter"/>
                <a:ea typeface="Inter"/>
                <a:cs typeface="Inter"/>
                <a:sym typeface="Inter"/>
              </a:rPr>
              <a:t>DevSecOps for Your </a:t>
            </a:r>
            <a:r>
              <a:rPr lang="en-US" sz="1600">
                <a:solidFill>
                  <a:schemeClr val="dk1"/>
                </a:solidFill>
                <a:latin typeface="Inter"/>
                <a:ea typeface="Inter"/>
                <a:cs typeface="Inter"/>
                <a:sym typeface="Inter"/>
              </a:rPr>
              <a:t>Developer</a:t>
            </a:r>
            <a:r>
              <a:rPr b="0" i="0" lang="en-US" sz="1600" u="none" cap="none" strike="noStrike">
                <a:solidFill>
                  <a:schemeClr val="dk1"/>
                </a:solidFill>
                <a:latin typeface="Inter"/>
                <a:ea typeface="Inter"/>
                <a:cs typeface="Inter"/>
                <a:sym typeface="Inter"/>
              </a:rPr>
              <a:t> </a:t>
            </a:r>
            <a:r>
              <a:rPr lang="en-US" sz="1600">
                <a:solidFill>
                  <a:schemeClr val="dk1"/>
                </a:solidFill>
                <a:latin typeface="Inter"/>
                <a:ea typeface="Inter"/>
                <a:cs typeface="Inter"/>
                <a:sym typeface="Inter"/>
              </a:rPr>
              <a:t>Ecosystem</a:t>
            </a:r>
            <a:endParaRPr/>
          </a:p>
        </p:txBody>
      </p:sp>
      <p:sp>
        <p:nvSpPr>
          <p:cNvPr id="55" name="Google Shape;55;p2"/>
          <p:cNvSpPr/>
          <p:nvPr/>
        </p:nvSpPr>
        <p:spPr>
          <a:xfrm>
            <a:off x="684212" y="2782274"/>
            <a:ext cx="3191828" cy="996233"/>
          </a:xfrm>
          <a:prstGeom prst="roundRect">
            <a:avLst>
              <a:gd fmla="val 8765" name="adj"/>
            </a:avLst>
          </a:prstGeom>
          <a:solidFill>
            <a:schemeClr val="lt1"/>
          </a:solidFill>
          <a:ln>
            <a:noFill/>
          </a:ln>
          <a:effectLst>
            <a:outerShdw blurRad="241300" sx="91000" rotWithShape="0" algn="ctr" sy="91000">
              <a:srgbClr val="000000">
                <a:alpha val="23921"/>
              </a:srgbClr>
            </a:outerShdw>
          </a:effectLst>
        </p:spPr>
        <p:txBody>
          <a:bodyPr anchorCtr="0" anchor="ctr" bIns="180000" lIns="792000" spcFirstLastPara="1" rIns="180000" wrap="square" tIns="180000">
            <a:noAutofit/>
          </a:bodyPr>
          <a:lstStyle/>
          <a:p>
            <a:pPr indent="0" lvl="0" marL="0" marR="0" rtl="0" algn="l">
              <a:lnSpc>
                <a:spcPct val="100000"/>
              </a:lnSpc>
              <a:spcBef>
                <a:spcPts val="0"/>
              </a:spcBef>
              <a:spcAft>
                <a:spcPts val="0"/>
              </a:spcAft>
              <a:buClr>
                <a:srgbClr val="000000"/>
              </a:buClr>
              <a:buSzPts val="1400"/>
              <a:buFont typeface="Arial"/>
              <a:buNone/>
            </a:pPr>
            <a:r>
              <a:rPr b="0" i="0" lang="en-US" sz="1600" u="none" cap="none" strike="noStrike">
                <a:solidFill>
                  <a:schemeClr val="dk1"/>
                </a:solidFill>
                <a:latin typeface="Inter"/>
                <a:ea typeface="Inter"/>
                <a:cs typeface="Inter"/>
                <a:sym typeface="Inter"/>
              </a:rPr>
              <a:t>Security at the </a:t>
            </a:r>
            <a:br>
              <a:rPr b="0" i="0" lang="en-US" sz="1600" u="none" cap="none" strike="noStrike">
                <a:solidFill>
                  <a:schemeClr val="dk1"/>
                </a:solidFill>
                <a:latin typeface="Inter"/>
                <a:ea typeface="Inter"/>
                <a:cs typeface="Inter"/>
                <a:sym typeface="Inter"/>
              </a:rPr>
            </a:br>
            <a:r>
              <a:rPr b="0" i="0" lang="en-US" sz="1600" u="none" cap="none" strike="noStrike">
                <a:solidFill>
                  <a:schemeClr val="dk1"/>
                </a:solidFill>
                <a:latin typeface="Inter"/>
                <a:ea typeface="Inter"/>
                <a:cs typeface="Inter"/>
                <a:sym typeface="Inter"/>
              </a:rPr>
              <a:t>Developer Laptop </a:t>
            </a:r>
            <a:endParaRPr/>
          </a:p>
        </p:txBody>
      </p:sp>
      <p:sp>
        <p:nvSpPr>
          <p:cNvPr id="56" name="Google Shape;56;p2"/>
          <p:cNvSpPr/>
          <p:nvPr/>
        </p:nvSpPr>
        <p:spPr>
          <a:xfrm>
            <a:off x="847625" y="1764983"/>
            <a:ext cx="405600" cy="4056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Inter Medium"/>
                <a:ea typeface="Inter Medium"/>
                <a:cs typeface="Inter Medium"/>
                <a:sym typeface="Inter Medium"/>
              </a:rPr>
              <a:t>1</a:t>
            </a:r>
            <a:endParaRPr b="1" i="0" sz="1400" u="none" cap="none" strike="noStrike">
              <a:solidFill>
                <a:schemeClr val="lt1"/>
              </a:solidFill>
              <a:latin typeface="Inter Medium"/>
              <a:ea typeface="Inter Medium"/>
              <a:cs typeface="Inter Medium"/>
              <a:sym typeface="Inter Medium"/>
            </a:endParaRPr>
          </a:p>
        </p:txBody>
      </p:sp>
      <p:sp>
        <p:nvSpPr>
          <p:cNvPr id="57" name="Google Shape;57;p2"/>
          <p:cNvSpPr/>
          <p:nvPr/>
        </p:nvSpPr>
        <p:spPr>
          <a:xfrm>
            <a:off x="847625" y="3077590"/>
            <a:ext cx="405600" cy="4056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Inter Medium"/>
                <a:ea typeface="Inter Medium"/>
                <a:cs typeface="Inter Medium"/>
                <a:sym typeface="Inter Medium"/>
              </a:rPr>
              <a:t>2</a:t>
            </a:r>
            <a:endParaRPr b="1" i="0" sz="1400" u="none" cap="none" strike="noStrike">
              <a:solidFill>
                <a:schemeClr val="lt1"/>
              </a:solidFill>
              <a:latin typeface="Inter Medium"/>
              <a:ea typeface="Inter Medium"/>
              <a:cs typeface="Inter Medium"/>
              <a:sym typeface="Inter Medium"/>
            </a:endParaRPr>
          </a:p>
        </p:txBody>
      </p:sp>
      <p:sp>
        <p:nvSpPr>
          <p:cNvPr id="58" name="Google Shape;58;p2"/>
          <p:cNvSpPr/>
          <p:nvPr/>
        </p:nvSpPr>
        <p:spPr>
          <a:xfrm rot="-5400000">
            <a:off x="3571428" y="1944923"/>
            <a:ext cx="563503" cy="45719"/>
          </a:xfrm>
          <a:prstGeom prst="round2SameRect">
            <a:avLst>
              <a:gd fmla="val 47436" name="adj1"/>
              <a:gd fmla="val 0" name="adj2"/>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9" name="Google Shape;59;p2"/>
          <p:cNvSpPr/>
          <p:nvPr/>
        </p:nvSpPr>
        <p:spPr>
          <a:xfrm rot="-5400000">
            <a:off x="3571429" y="3257530"/>
            <a:ext cx="563503" cy="45719"/>
          </a:xfrm>
          <a:prstGeom prst="round2SameRect">
            <a:avLst>
              <a:gd fmla="val 47436" name="adj1"/>
              <a:gd fmla="val 0" name="adj2"/>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cxnSp>
        <p:nvCxnSpPr>
          <p:cNvPr id="64" name="Google Shape;64;p3"/>
          <p:cNvCxnSpPr/>
          <p:nvPr/>
        </p:nvCxnSpPr>
        <p:spPr>
          <a:xfrm>
            <a:off x="2248604" y="1240780"/>
            <a:ext cx="0" cy="2878122"/>
          </a:xfrm>
          <a:prstGeom prst="straightConnector1">
            <a:avLst/>
          </a:prstGeom>
          <a:noFill/>
          <a:ln cap="flat" cmpd="sng" w="9525">
            <a:solidFill>
              <a:srgbClr val="B7B7B7"/>
            </a:solidFill>
            <a:prstDash val="dash"/>
            <a:round/>
            <a:headEnd len="sm" w="sm" type="none"/>
            <a:tailEnd len="sm" w="sm" type="none"/>
          </a:ln>
        </p:spPr>
      </p:cxnSp>
      <p:cxnSp>
        <p:nvCxnSpPr>
          <p:cNvPr id="65" name="Google Shape;65;p3"/>
          <p:cNvCxnSpPr/>
          <p:nvPr/>
        </p:nvCxnSpPr>
        <p:spPr>
          <a:xfrm>
            <a:off x="7191980" y="1240780"/>
            <a:ext cx="0" cy="2878122"/>
          </a:xfrm>
          <a:prstGeom prst="straightConnector1">
            <a:avLst/>
          </a:prstGeom>
          <a:noFill/>
          <a:ln cap="flat" cmpd="sng" w="9525">
            <a:solidFill>
              <a:srgbClr val="B7B7B7"/>
            </a:solidFill>
            <a:prstDash val="dash"/>
            <a:round/>
            <a:headEnd len="sm" w="sm" type="none"/>
            <a:tailEnd len="sm" w="sm" type="none"/>
          </a:ln>
        </p:spPr>
      </p:cxnSp>
      <p:sp>
        <p:nvSpPr>
          <p:cNvPr id="66" name="Google Shape;66;p3"/>
          <p:cNvSpPr/>
          <p:nvPr/>
        </p:nvSpPr>
        <p:spPr>
          <a:xfrm>
            <a:off x="2359292" y="1247856"/>
            <a:ext cx="2250313" cy="556331"/>
          </a:xfrm>
          <a:prstGeom prst="roundRect">
            <a:avLst>
              <a:gd fmla="val 16667" name="adj"/>
            </a:avLst>
          </a:prstGeom>
          <a:solidFill>
            <a:schemeClr val="accent1"/>
          </a:solidFill>
          <a:ln>
            <a:noFill/>
          </a:ln>
          <a:effectLst>
            <a:outerShdw blurRad="152400" sx="91000" rotWithShape="0" algn="tl" dir="2700000" dist="38100" sy="91000">
              <a:srgbClr val="000000">
                <a:alpha val="30980"/>
              </a:srgbClr>
            </a:outerShdw>
          </a:effectLst>
        </p:spPr>
        <p:txBody>
          <a:bodyPr anchorCtr="0" anchor="ctr" bIns="144000" lIns="144000" spcFirstLastPara="1" rIns="144000" wrap="square" tIns="1440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2"/>
                </a:solidFill>
                <a:latin typeface="Inter"/>
                <a:ea typeface="Inter"/>
                <a:cs typeface="Inter"/>
                <a:sym typeface="Inter"/>
              </a:rPr>
              <a:t>CI/CD</a:t>
            </a:r>
            <a:endParaRPr b="0" i="0" sz="1200" u="none" cap="none" strike="noStrike">
              <a:solidFill>
                <a:schemeClr val="lt2"/>
              </a:solidFill>
              <a:latin typeface="Inter"/>
              <a:ea typeface="Inter"/>
              <a:cs typeface="Inter"/>
              <a:sym typeface="Inter"/>
            </a:endParaRPr>
          </a:p>
        </p:txBody>
      </p:sp>
      <p:cxnSp>
        <p:nvCxnSpPr>
          <p:cNvPr id="67" name="Google Shape;67;p3"/>
          <p:cNvCxnSpPr>
            <a:stCxn id="68" idx="2"/>
            <a:endCxn id="69" idx="2"/>
          </p:cNvCxnSpPr>
          <p:nvPr/>
        </p:nvCxnSpPr>
        <p:spPr>
          <a:xfrm>
            <a:off x="7307476" y="2323955"/>
            <a:ext cx="600" cy="1497000"/>
          </a:xfrm>
          <a:prstGeom prst="bentConnector3">
            <a:avLst>
              <a:gd fmla="val -18520833" name="adj1"/>
            </a:avLst>
          </a:prstGeom>
          <a:noFill/>
          <a:ln cap="flat" cmpd="sng" w="9525">
            <a:solidFill>
              <a:schemeClr val="dk1"/>
            </a:solidFill>
            <a:prstDash val="solid"/>
            <a:round/>
            <a:headEnd len="med" w="med" type="triangle"/>
            <a:tailEnd len="med" w="med" type="triangle"/>
          </a:ln>
        </p:spPr>
      </p:cxnSp>
      <p:sp>
        <p:nvSpPr>
          <p:cNvPr id="70" name="Google Shape;70;p3"/>
          <p:cNvSpPr txBox="1"/>
          <p:nvPr>
            <p:ph idx="12" type="sldNum"/>
          </p:nvPr>
        </p:nvSpPr>
        <p:spPr>
          <a:xfrm>
            <a:off x="8453112" y="4767734"/>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US" sz="600" u="none" cap="none" strike="noStrike">
                <a:solidFill>
                  <a:srgbClr val="FFFFFF"/>
                </a:solidFill>
                <a:latin typeface="Inter"/>
                <a:ea typeface="Inter"/>
                <a:cs typeface="Inter"/>
                <a:sym typeface="Inter"/>
              </a:rPr>
              <a:t>‹#›</a:t>
            </a:fld>
            <a:endParaRPr b="0" i="0" sz="600" u="none" cap="none" strike="noStrike">
              <a:solidFill>
                <a:srgbClr val="FFFFFF"/>
              </a:solidFill>
              <a:latin typeface="Inter"/>
              <a:ea typeface="Inter"/>
              <a:cs typeface="Inter"/>
              <a:sym typeface="Inter"/>
            </a:endParaRPr>
          </a:p>
        </p:txBody>
      </p:sp>
      <p:sp>
        <p:nvSpPr>
          <p:cNvPr id="71" name="Google Shape;71;p3"/>
          <p:cNvSpPr txBox="1"/>
          <p:nvPr>
            <p:ph idx="4" type="sldNum"/>
          </p:nvPr>
        </p:nvSpPr>
        <p:spPr>
          <a:xfrm>
            <a:off x="113450" y="4769972"/>
            <a:ext cx="1563600" cy="393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rgbClr val="FFFFFF"/>
                </a:solidFill>
                <a:latin typeface="Inter"/>
                <a:ea typeface="Inter"/>
                <a:cs typeface="Inter"/>
                <a:sym typeface="Inter"/>
              </a:rPr>
              <a:t>Confidential. All rights reserved.</a:t>
            </a:r>
            <a:endParaRPr b="0" i="0" sz="700" u="none" cap="none" strike="noStrike">
              <a:solidFill>
                <a:srgbClr val="FFFFFF"/>
              </a:solidFill>
              <a:latin typeface="Inter"/>
              <a:ea typeface="Inter"/>
              <a:cs typeface="Inter"/>
              <a:sym typeface="Inter"/>
            </a:endParaRPr>
          </a:p>
        </p:txBody>
      </p:sp>
      <p:sp>
        <p:nvSpPr>
          <p:cNvPr id="72" name="Google Shape;72;p3"/>
          <p:cNvSpPr txBox="1"/>
          <p:nvPr>
            <p:ph type="title"/>
          </p:nvPr>
        </p:nvSpPr>
        <p:spPr>
          <a:xfrm>
            <a:off x="684212" y="446190"/>
            <a:ext cx="7775575" cy="577748"/>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dk1"/>
              </a:buClr>
              <a:buSzPts val="1800"/>
              <a:buNone/>
            </a:pPr>
            <a:r>
              <a:rPr lang="en-US"/>
              <a:t>Securing Your Innovation Pipeline</a:t>
            </a:r>
            <a:endParaRPr/>
          </a:p>
        </p:txBody>
      </p:sp>
      <p:sp>
        <p:nvSpPr>
          <p:cNvPr id="73" name="Google Shape;73;p3"/>
          <p:cNvSpPr/>
          <p:nvPr/>
        </p:nvSpPr>
        <p:spPr>
          <a:xfrm>
            <a:off x="684213" y="1247856"/>
            <a:ext cx="1453703" cy="556331"/>
          </a:xfrm>
          <a:prstGeom prst="roundRect">
            <a:avLst>
              <a:gd fmla="val 16667" name="adj"/>
            </a:avLst>
          </a:prstGeom>
          <a:solidFill>
            <a:schemeClr val="accent1"/>
          </a:solidFill>
          <a:ln>
            <a:noFill/>
          </a:ln>
          <a:effectLst>
            <a:outerShdw blurRad="152400" sx="91000" rotWithShape="0" algn="tl" dir="2700000" dist="38100" sy="91000">
              <a:srgbClr val="000000">
                <a:alpha val="30980"/>
              </a:srgbClr>
            </a:outerShdw>
          </a:effectLst>
        </p:spPr>
        <p:txBody>
          <a:bodyPr anchorCtr="0" anchor="ctr" bIns="144000" lIns="144000" spcFirstLastPara="1" rIns="144000" wrap="square" tIns="1440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2"/>
                </a:solidFill>
                <a:latin typeface="Inter"/>
                <a:ea typeface="Inter"/>
                <a:cs typeface="Inter"/>
                <a:sym typeface="Inter"/>
              </a:rPr>
              <a:t>Development</a:t>
            </a:r>
            <a:endParaRPr b="1" i="0" sz="1200" u="none" cap="none" strike="noStrike">
              <a:solidFill>
                <a:schemeClr val="lt2"/>
              </a:solidFill>
              <a:latin typeface="Inter"/>
              <a:ea typeface="Inter"/>
              <a:cs typeface="Inter"/>
              <a:sym typeface="Inter"/>
            </a:endParaRPr>
          </a:p>
        </p:txBody>
      </p:sp>
      <p:sp>
        <p:nvSpPr>
          <p:cNvPr id="74" name="Google Shape;74;p3"/>
          <p:cNvSpPr/>
          <p:nvPr/>
        </p:nvSpPr>
        <p:spPr>
          <a:xfrm>
            <a:off x="4830981" y="1247856"/>
            <a:ext cx="2250311" cy="556331"/>
          </a:xfrm>
          <a:prstGeom prst="roundRect">
            <a:avLst>
              <a:gd fmla="val 16667" name="adj"/>
            </a:avLst>
          </a:prstGeom>
          <a:solidFill>
            <a:schemeClr val="accent1"/>
          </a:solidFill>
          <a:ln>
            <a:noFill/>
          </a:ln>
          <a:effectLst>
            <a:outerShdw blurRad="152400" sx="91000" rotWithShape="0" algn="tl" dir="2700000" dist="38100" sy="91000">
              <a:srgbClr val="000000">
                <a:alpha val="30980"/>
              </a:srgbClr>
            </a:outerShdw>
          </a:effectLst>
        </p:spPr>
        <p:txBody>
          <a:bodyPr anchorCtr="0" anchor="ctr" bIns="144000" lIns="144000" spcFirstLastPara="1" rIns="144000" wrap="square" tIns="1440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2"/>
                </a:solidFill>
                <a:latin typeface="Inter"/>
                <a:ea typeface="Inter"/>
                <a:cs typeface="Inter"/>
                <a:sym typeface="Inter"/>
              </a:rPr>
              <a:t>Control Plane</a:t>
            </a:r>
            <a:endParaRPr b="0" i="0" sz="1200" u="none" cap="none" strike="noStrike">
              <a:solidFill>
                <a:schemeClr val="lt2"/>
              </a:solidFill>
              <a:latin typeface="Inter"/>
              <a:ea typeface="Inter"/>
              <a:cs typeface="Inter"/>
              <a:sym typeface="Inter"/>
            </a:endParaRPr>
          </a:p>
        </p:txBody>
      </p:sp>
      <p:sp>
        <p:nvSpPr>
          <p:cNvPr id="75" name="Google Shape;75;p3"/>
          <p:cNvSpPr/>
          <p:nvPr/>
        </p:nvSpPr>
        <p:spPr>
          <a:xfrm>
            <a:off x="7302668" y="1247856"/>
            <a:ext cx="1150444" cy="556331"/>
          </a:xfrm>
          <a:prstGeom prst="roundRect">
            <a:avLst>
              <a:gd fmla="val 16667" name="adj"/>
            </a:avLst>
          </a:prstGeom>
          <a:solidFill>
            <a:schemeClr val="accent1"/>
          </a:solidFill>
          <a:ln>
            <a:noFill/>
          </a:ln>
          <a:effectLst>
            <a:outerShdw blurRad="152400" sx="91000" rotWithShape="0" algn="tl" dir="2700000" dist="38100" sy="91000">
              <a:srgbClr val="000000">
                <a:alpha val="30980"/>
              </a:srgbClr>
            </a:outerShdw>
          </a:effectLst>
        </p:spPr>
        <p:txBody>
          <a:bodyPr anchorCtr="0" anchor="ctr" bIns="144000" lIns="144000" spcFirstLastPara="1" rIns="144000" wrap="square" tIns="1440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2"/>
                </a:solidFill>
                <a:latin typeface="Inter"/>
                <a:ea typeface="Inter"/>
                <a:cs typeface="Inter"/>
                <a:sym typeface="Inter"/>
              </a:rPr>
              <a:t>Data Plane</a:t>
            </a:r>
            <a:endParaRPr b="1" i="0" sz="1200" u="none" cap="none" strike="noStrike">
              <a:solidFill>
                <a:schemeClr val="lt2"/>
              </a:solidFill>
              <a:latin typeface="Inter"/>
              <a:ea typeface="Inter"/>
              <a:cs typeface="Inter"/>
              <a:sym typeface="Inter"/>
            </a:endParaRPr>
          </a:p>
        </p:txBody>
      </p:sp>
      <p:cxnSp>
        <p:nvCxnSpPr>
          <p:cNvPr id="76" name="Google Shape;76;p3"/>
          <p:cNvCxnSpPr>
            <a:stCxn id="77" idx="3"/>
            <a:endCxn id="78" idx="3"/>
          </p:cNvCxnSpPr>
          <p:nvPr/>
        </p:nvCxnSpPr>
        <p:spPr>
          <a:xfrm>
            <a:off x="1411065" y="3069163"/>
            <a:ext cx="0" cy="200700"/>
          </a:xfrm>
          <a:prstGeom prst="straightConnector1">
            <a:avLst/>
          </a:prstGeom>
          <a:noFill/>
          <a:ln cap="flat" cmpd="sng" w="9525">
            <a:solidFill>
              <a:schemeClr val="dk1"/>
            </a:solidFill>
            <a:prstDash val="solid"/>
            <a:round/>
            <a:headEnd len="sm" w="sm" type="none"/>
            <a:tailEnd len="med" w="med" type="triangle"/>
          </a:ln>
        </p:spPr>
      </p:cxnSp>
      <p:cxnSp>
        <p:nvCxnSpPr>
          <p:cNvPr id="79" name="Google Shape;79;p3"/>
          <p:cNvCxnSpPr>
            <a:stCxn id="80" idx="0"/>
          </p:cNvCxnSpPr>
          <p:nvPr/>
        </p:nvCxnSpPr>
        <p:spPr>
          <a:xfrm>
            <a:off x="3374496" y="2673007"/>
            <a:ext cx="221400" cy="0"/>
          </a:xfrm>
          <a:prstGeom prst="straightConnector1">
            <a:avLst/>
          </a:prstGeom>
          <a:noFill/>
          <a:ln cap="flat" cmpd="sng" w="9525">
            <a:solidFill>
              <a:schemeClr val="dk1"/>
            </a:solidFill>
            <a:prstDash val="solid"/>
            <a:round/>
            <a:headEnd len="sm" w="sm" type="none"/>
            <a:tailEnd len="med" w="med" type="triangle"/>
          </a:ln>
        </p:spPr>
      </p:cxnSp>
      <p:cxnSp>
        <p:nvCxnSpPr>
          <p:cNvPr id="81" name="Google Shape;81;p3"/>
          <p:cNvCxnSpPr>
            <a:stCxn id="78" idx="0"/>
            <a:endCxn id="80" idx="2"/>
          </p:cNvCxnSpPr>
          <p:nvPr/>
        </p:nvCxnSpPr>
        <p:spPr>
          <a:xfrm flipH="1" rot="10800000">
            <a:off x="2137917" y="2672873"/>
            <a:ext cx="221400" cy="792300"/>
          </a:xfrm>
          <a:prstGeom prst="bentConnector3">
            <a:avLst>
              <a:gd fmla="val 49995" name="adj1"/>
            </a:avLst>
          </a:prstGeom>
          <a:noFill/>
          <a:ln cap="flat" cmpd="sng" w="9525">
            <a:solidFill>
              <a:schemeClr val="dk1"/>
            </a:solidFill>
            <a:prstDash val="solid"/>
            <a:round/>
            <a:headEnd len="sm" w="sm" type="none"/>
            <a:tailEnd len="med" w="med" type="triangle"/>
          </a:ln>
        </p:spPr>
      </p:cxnSp>
      <p:sp>
        <p:nvSpPr>
          <p:cNvPr id="82" name="Google Shape;82;p3"/>
          <p:cNvSpPr/>
          <p:nvPr/>
        </p:nvSpPr>
        <p:spPr>
          <a:xfrm>
            <a:off x="7558623" y="2166363"/>
            <a:ext cx="894489" cy="315185"/>
          </a:xfrm>
          <a:prstGeom prst="roundRect">
            <a:avLst>
              <a:gd fmla="val 16667" name="adj"/>
            </a:avLst>
          </a:prstGeom>
          <a:solidFill>
            <a:schemeClr val="lt1"/>
          </a:solidFill>
          <a:ln>
            <a:noFill/>
          </a:ln>
          <a:effectLst>
            <a:outerShdw blurRad="304800" sx="92000" rotWithShape="0" algn="tl" dir="2700000" dist="38100" sy="92000">
              <a:srgbClr val="000000">
                <a:alpha val="14901"/>
              </a:srgbClr>
            </a:outerShdw>
          </a:effectLst>
        </p:spPr>
        <p:txBody>
          <a:bodyPr anchorCtr="0" anchor="ctr" bIns="108000" lIns="216000" spcFirstLastPara="1" rIns="108000" wrap="square" tIns="1080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Inter"/>
                <a:ea typeface="Inter"/>
                <a:cs typeface="Inter"/>
                <a:sym typeface="Inter"/>
              </a:rPr>
              <a:t>Node 1</a:t>
            </a:r>
            <a:endParaRPr/>
          </a:p>
        </p:txBody>
      </p:sp>
      <p:grpSp>
        <p:nvGrpSpPr>
          <p:cNvPr id="83" name="Google Shape;83;p3"/>
          <p:cNvGrpSpPr/>
          <p:nvPr/>
        </p:nvGrpSpPr>
        <p:grpSpPr>
          <a:xfrm>
            <a:off x="7307476" y="2143955"/>
            <a:ext cx="360000" cy="360000"/>
            <a:chOff x="7307476" y="2073892"/>
            <a:chExt cx="490388" cy="500464"/>
          </a:xfrm>
        </p:grpSpPr>
        <p:sp>
          <p:nvSpPr>
            <p:cNvPr id="68" name="Google Shape;68;p3"/>
            <p:cNvSpPr/>
            <p:nvPr/>
          </p:nvSpPr>
          <p:spPr>
            <a:xfrm>
              <a:off x="7307476" y="2073892"/>
              <a:ext cx="490388" cy="500464"/>
            </a:xfrm>
            <a:prstGeom prst="ellipse">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pic>
          <p:nvPicPr>
            <p:cNvPr id="84" name="Google Shape;84;p3"/>
            <p:cNvPicPr preferRelativeResize="0"/>
            <p:nvPr/>
          </p:nvPicPr>
          <p:blipFill rotWithShape="1">
            <a:blip r:embed="rId3">
              <a:alphaModFix/>
            </a:blip>
            <a:srcRect b="0" l="0" r="0" t="0"/>
            <a:stretch/>
          </p:blipFill>
          <p:spPr>
            <a:xfrm>
              <a:off x="7395746" y="2163976"/>
              <a:ext cx="313848" cy="320296"/>
            </a:xfrm>
            <a:prstGeom prst="rect">
              <a:avLst/>
            </a:prstGeom>
            <a:noFill/>
            <a:ln>
              <a:noFill/>
            </a:ln>
          </p:spPr>
        </p:pic>
      </p:grpSp>
      <p:sp>
        <p:nvSpPr>
          <p:cNvPr id="85" name="Google Shape;85;p3"/>
          <p:cNvSpPr/>
          <p:nvPr/>
        </p:nvSpPr>
        <p:spPr>
          <a:xfrm>
            <a:off x="7558623" y="2914797"/>
            <a:ext cx="894489" cy="315185"/>
          </a:xfrm>
          <a:prstGeom prst="roundRect">
            <a:avLst>
              <a:gd fmla="val 16667" name="adj"/>
            </a:avLst>
          </a:prstGeom>
          <a:solidFill>
            <a:schemeClr val="lt1"/>
          </a:solidFill>
          <a:ln>
            <a:noFill/>
          </a:ln>
          <a:effectLst>
            <a:outerShdw blurRad="304800" sx="92000" rotWithShape="0" algn="tl" dir="2700000" dist="38100" sy="92000">
              <a:srgbClr val="000000">
                <a:alpha val="14901"/>
              </a:srgbClr>
            </a:outerShdw>
          </a:effectLst>
        </p:spPr>
        <p:txBody>
          <a:bodyPr anchorCtr="0" anchor="ctr" bIns="108000" lIns="216000" spcFirstLastPara="1" rIns="108000" wrap="square" tIns="1080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Inter"/>
                <a:ea typeface="Inter"/>
                <a:cs typeface="Inter"/>
                <a:sym typeface="Inter"/>
              </a:rPr>
              <a:t>Node 2</a:t>
            </a:r>
            <a:endParaRPr/>
          </a:p>
        </p:txBody>
      </p:sp>
      <p:grpSp>
        <p:nvGrpSpPr>
          <p:cNvPr id="86" name="Google Shape;86;p3"/>
          <p:cNvGrpSpPr/>
          <p:nvPr/>
        </p:nvGrpSpPr>
        <p:grpSpPr>
          <a:xfrm>
            <a:off x="7307476" y="2892389"/>
            <a:ext cx="360000" cy="360000"/>
            <a:chOff x="7307476" y="2073892"/>
            <a:chExt cx="490388" cy="500464"/>
          </a:xfrm>
        </p:grpSpPr>
        <p:sp>
          <p:nvSpPr>
            <p:cNvPr id="87" name="Google Shape;87;p3"/>
            <p:cNvSpPr/>
            <p:nvPr/>
          </p:nvSpPr>
          <p:spPr>
            <a:xfrm>
              <a:off x="7307476" y="2073892"/>
              <a:ext cx="490388" cy="500464"/>
            </a:xfrm>
            <a:prstGeom prst="ellipse">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pic>
          <p:nvPicPr>
            <p:cNvPr id="88" name="Google Shape;88;p3"/>
            <p:cNvPicPr preferRelativeResize="0"/>
            <p:nvPr/>
          </p:nvPicPr>
          <p:blipFill rotWithShape="1">
            <a:blip r:embed="rId3">
              <a:alphaModFix/>
            </a:blip>
            <a:srcRect b="0" l="0" r="0" t="0"/>
            <a:stretch/>
          </p:blipFill>
          <p:spPr>
            <a:xfrm>
              <a:off x="7395746" y="2163976"/>
              <a:ext cx="313848" cy="320296"/>
            </a:xfrm>
            <a:prstGeom prst="rect">
              <a:avLst/>
            </a:prstGeom>
            <a:noFill/>
            <a:ln>
              <a:noFill/>
            </a:ln>
          </p:spPr>
        </p:pic>
      </p:grpSp>
      <p:sp>
        <p:nvSpPr>
          <p:cNvPr id="89" name="Google Shape;89;p3"/>
          <p:cNvSpPr/>
          <p:nvPr/>
        </p:nvSpPr>
        <p:spPr>
          <a:xfrm>
            <a:off x="7558623" y="3663231"/>
            <a:ext cx="894489" cy="315185"/>
          </a:xfrm>
          <a:prstGeom prst="roundRect">
            <a:avLst>
              <a:gd fmla="val 16667" name="adj"/>
            </a:avLst>
          </a:prstGeom>
          <a:solidFill>
            <a:schemeClr val="lt1"/>
          </a:solidFill>
          <a:ln>
            <a:noFill/>
          </a:ln>
          <a:effectLst>
            <a:outerShdw blurRad="304800" sx="92000" rotWithShape="0" algn="tl" dir="2700000" dist="38100" sy="92000">
              <a:srgbClr val="000000">
                <a:alpha val="14901"/>
              </a:srgbClr>
            </a:outerShdw>
          </a:effectLst>
        </p:spPr>
        <p:txBody>
          <a:bodyPr anchorCtr="0" anchor="ctr" bIns="108000" lIns="216000" spcFirstLastPara="1" rIns="108000" wrap="square" tIns="1080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Inter"/>
                <a:ea typeface="Inter"/>
                <a:cs typeface="Inter"/>
                <a:sym typeface="Inter"/>
              </a:rPr>
              <a:t>Node 3</a:t>
            </a:r>
            <a:endParaRPr/>
          </a:p>
        </p:txBody>
      </p:sp>
      <p:grpSp>
        <p:nvGrpSpPr>
          <p:cNvPr id="90" name="Google Shape;90;p3"/>
          <p:cNvGrpSpPr/>
          <p:nvPr/>
        </p:nvGrpSpPr>
        <p:grpSpPr>
          <a:xfrm>
            <a:off x="7307476" y="3640823"/>
            <a:ext cx="360000" cy="360000"/>
            <a:chOff x="7307476" y="2073892"/>
            <a:chExt cx="490388" cy="500464"/>
          </a:xfrm>
        </p:grpSpPr>
        <p:sp>
          <p:nvSpPr>
            <p:cNvPr id="69" name="Google Shape;69;p3"/>
            <p:cNvSpPr/>
            <p:nvPr/>
          </p:nvSpPr>
          <p:spPr>
            <a:xfrm>
              <a:off x="7307476" y="2073892"/>
              <a:ext cx="490388" cy="500464"/>
            </a:xfrm>
            <a:prstGeom prst="ellipse">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pic>
          <p:nvPicPr>
            <p:cNvPr id="91" name="Google Shape;91;p3"/>
            <p:cNvPicPr preferRelativeResize="0"/>
            <p:nvPr/>
          </p:nvPicPr>
          <p:blipFill rotWithShape="1">
            <a:blip r:embed="rId3">
              <a:alphaModFix/>
            </a:blip>
            <a:srcRect b="0" l="0" r="0" t="0"/>
            <a:stretch/>
          </p:blipFill>
          <p:spPr>
            <a:xfrm>
              <a:off x="7395746" y="2163976"/>
              <a:ext cx="313848" cy="320296"/>
            </a:xfrm>
            <a:prstGeom prst="rect">
              <a:avLst/>
            </a:prstGeom>
            <a:noFill/>
            <a:ln>
              <a:noFill/>
            </a:ln>
          </p:spPr>
        </p:pic>
      </p:grpSp>
      <p:cxnSp>
        <p:nvCxnSpPr>
          <p:cNvPr id="92" name="Google Shape;92;p3"/>
          <p:cNvCxnSpPr/>
          <p:nvPr/>
        </p:nvCxnSpPr>
        <p:spPr>
          <a:xfrm>
            <a:off x="4720293" y="1240780"/>
            <a:ext cx="0" cy="2604953"/>
          </a:xfrm>
          <a:prstGeom prst="straightConnector1">
            <a:avLst/>
          </a:prstGeom>
          <a:noFill/>
          <a:ln cap="flat" cmpd="sng" w="9525">
            <a:solidFill>
              <a:srgbClr val="B7B7B7"/>
            </a:solidFill>
            <a:prstDash val="dash"/>
            <a:round/>
            <a:headEnd len="sm" w="sm" type="none"/>
            <a:tailEnd len="sm" w="sm" type="none"/>
          </a:ln>
        </p:spPr>
      </p:cxnSp>
      <p:sp>
        <p:nvSpPr>
          <p:cNvPr id="93" name="Google Shape;93;p3"/>
          <p:cNvSpPr/>
          <p:nvPr/>
        </p:nvSpPr>
        <p:spPr>
          <a:xfrm rot="10800000">
            <a:off x="6071572" y="3027047"/>
            <a:ext cx="1014528" cy="952901"/>
          </a:xfrm>
          <a:prstGeom prst="round2SameRect">
            <a:avLst>
              <a:gd fmla="val 4672" name="adj1"/>
              <a:gd fmla="val 0" name="adj2"/>
            </a:avLst>
          </a:prstGeom>
          <a:solidFill>
            <a:schemeClr val="lt1"/>
          </a:solidFill>
          <a:ln>
            <a:noFill/>
          </a:ln>
          <a:effectLst>
            <a:outerShdw blurRad="203200" sx="92000" rotWithShape="0" algn="tl" dir="2700000" dist="38100" sy="92000">
              <a:srgbClr val="000000">
                <a:alpha val="15686"/>
              </a:srgbClr>
            </a:outerShdw>
          </a:effectLst>
        </p:spPr>
        <p:txBody>
          <a:bodyPr anchorCtr="0" anchor="ctr" bIns="108000" lIns="216000" spcFirstLastPara="1" rIns="108000" wrap="square" tIns="108000">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Inter"/>
              <a:ea typeface="Inter"/>
              <a:cs typeface="Inter"/>
              <a:sym typeface="Inter"/>
            </a:endParaRPr>
          </a:p>
        </p:txBody>
      </p:sp>
      <p:sp>
        <p:nvSpPr>
          <p:cNvPr id="94" name="Google Shape;94;p3"/>
          <p:cNvSpPr/>
          <p:nvPr/>
        </p:nvSpPr>
        <p:spPr>
          <a:xfrm>
            <a:off x="6071572" y="2318964"/>
            <a:ext cx="1014528" cy="708085"/>
          </a:xfrm>
          <a:prstGeom prst="round2SameRect">
            <a:avLst>
              <a:gd fmla="val 6726" name="adj1"/>
              <a:gd fmla="val 0" name="adj2"/>
            </a:avLst>
          </a:prstGeom>
          <a:solidFill>
            <a:schemeClr val="accent4"/>
          </a:solidFill>
          <a:ln>
            <a:noFill/>
          </a:ln>
        </p:spPr>
        <p:txBody>
          <a:bodyPr anchorCtr="0" anchor="t" bIns="34275" lIns="68575" spcFirstLastPara="1" rIns="68575" wrap="square" tIns="4050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grpSp>
        <p:nvGrpSpPr>
          <p:cNvPr id="95" name="Google Shape;95;p3"/>
          <p:cNvGrpSpPr/>
          <p:nvPr/>
        </p:nvGrpSpPr>
        <p:grpSpPr>
          <a:xfrm>
            <a:off x="6242048" y="3104273"/>
            <a:ext cx="673575" cy="798448"/>
            <a:chOff x="6207201" y="3073565"/>
            <a:chExt cx="673575" cy="798448"/>
          </a:xfrm>
        </p:grpSpPr>
        <p:pic>
          <p:nvPicPr>
            <p:cNvPr descr="Shape&#10;&#10;Description automatically generated with medium confidence" id="96" name="Google Shape;96;p3"/>
            <p:cNvPicPr preferRelativeResize="0"/>
            <p:nvPr/>
          </p:nvPicPr>
          <p:blipFill rotWithShape="1">
            <a:blip r:embed="rId4">
              <a:alphaModFix/>
            </a:blip>
            <a:srcRect b="0" l="0" r="0" t="0"/>
            <a:stretch/>
          </p:blipFill>
          <p:spPr>
            <a:xfrm>
              <a:off x="6207201" y="3705169"/>
              <a:ext cx="673575" cy="166844"/>
            </a:xfrm>
            <a:prstGeom prst="rect">
              <a:avLst/>
            </a:prstGeom>
            <a:noFill/>
            <a:ln>
              <a:noFill/>
            </a:ln>
          </p:spPr>
        </p:pic>
        <p:pic>
          <p:nvPicPr>
            <p:cNvPr id="97" name="Google Shape;97;p3"/>
            <p:cNvPicPr preferRelativeResize="0"/>
            <p:nvPr/>
          </p:nvPicPr>
          <p:blipFill rotWithShape="1">
            <a:blip r:embed="rId5">
              <a:alphaModFix/>
            </a:blip>
            <a:srcRect b="0" l="0" r="0" t="0"/>
            <a:stretch/>
          </p:blipFill>
          <p:spPr>
            <a:xfrm>
              <a:off x="6223403" y="3436368"/>
              <a:ext cx="548499" cy="208637"/>
            </a:xfrm>
            <a:prstGeom prst="rect">
              <a:avLst/>
            </a:prstGeom>
            <a:noFill/>
            <a:ln>
              <a:noFill/>
            </a:ln>
          </p:spPr>
        </p:pic>
        <p:pic>
          <p:nvPicPr>
            <p:cNvPr id="98" name="Google Shape;98;p3"/>
            <p:cNvPicPr preferRelativeResize="0"/>
            <p:nvPr/>
          </p:nvPicPr>
          <p:blipFill rotWithShape="1">
            <a:blip r:embed="rId6">
              <a:alphaModFix/>
            </a:blip>
            <a:srcRect b="0" l="0" r="0" t="0"/>
            <a:stretch/>
          </p:blipFill>
          <p:spPr>
            <a:xfrm>
              <a:off x="6337643" y="3073565"/>
              <a:ext cx="347182" cy="302640"/>
            </a:xfrm>
            <a:prstGeom prst="rect">
              <a:avLst/>
            </a:prstGeom>
            <a:noFill/>
            <a:ln>
              <a:noFill/>
            </a:ln>
          </p:spPr>
        </p:pic>
      </p:grpSp>
      <p:sp>
        <p:nvSpPr>
          <p:cNvPr id="99" name="Google Shape;99;p3"/>
          <p:cNvSpPr txBox="1"/>
          <p:nvPr/>
        </p:nvSpPr>
        <p:spPr>
          <a:xfrm>
            <a:off x="6070900" y="2607136"/>
            <a:ext cx="1015200" cy="30777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Inter"/>
                <a:ea typeface="Inter"/>
                <a:cs typeface="Inter"/>
                <a:sym typeface="Inter"/>
              </a:rPr>
              <a:t>Container</a:t>
            </a:r>
            <a:endParaRPr b="1" i="0" sz="1000" u="none" cap="none" strike="noStrike">
              <a:solidFill>
                <a:schemeClr val="lt1"/>
              </a:solidFill>
              <a:latin typeface="Inter"/>
              <a:ea typeface="Inter"/>
              <a:cs typeface="Inter"/>
              <a:sym typeface="Inter"/>
            </a:endParaRPr>
          </a:p>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Inter"/>
                <a:ea typeface="Inter"/>
                <a:cs typeface="Inter"/>
                <a:sym typeface="Inter"/>
              </a:rPr>
              <a:t>Runtime</a:t>
            </a:r>
            <a:endParaRPr b="1" i="0" sz="1000" u="none" cap="none" strike="noStrike">
              <a:solidFill>
                <a:schemeClr val="lt1"/>
              </a:solidFill>
              <a:latin typeface="Inter"/>
              <a:ea typeface="Inter"/>
              <a:cs typeface="Inter"/>
              <a:sym typeface="Inter"/>
            </a:endParaRPr>
          </a:p>
        </p:txBody>
      </p:sp>
      <p:sp>
        <p:nvSpPr>
          <p:cNvPr id="100" name="Google Shape;100;p3"/>
          <p:cNvSpPr/>
          <p:nvPr/>
        </p:nvSpPr>
        <p:spPr>
          <a:xfrm rot="10800000">
            <a:off x="4834994" y="3027047"/>
            <a:ext cx="1014528" cy="952901"/>
          </a:xfrm>
          <a:prstGeom prst="round2SameRect">
            <a:avLst>
              <a:gd fmla="val 4672" name="adj1"/>
              <a:gd fmla="val 0" name="adj2"/>
            </a:avLst>
          </a:prstGeom>
          <a:solidFill>
            <a:schemeClr val="lt1"/>
          </a:solidFill>
          <a:ln>
            <a:noFill/>
          </a:ln>
          <a:effectLst>
            <a:outerShdw blurRad="203200" sx="92000" rotWithShape="0" algn="tl" dir="2700000" dist="38100" sy="92000">
              <a:srgbClr val="000000">
                <a:alpha val="15686"/>
              </a:srgbClr>
            </a:outerShdw>
          </a:effectLst>
        </p:spPr>
        <p:txBody>
          <a:bodyPr anchorCtr="0" anchor="ctr" bIns="108000" lIns="216000" spcFirstLastPara="1" rIns="108000" wrap="square" tIns="108000">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Inter"/>
              <a:ea typeface="Inter"/>
              <a:cs typeface="Inter"/>
              <a:sym typeface="Inter"/>
            </a:endParaRPr>
          </a:p>
        </p:txBody>
      </p:sp>
      <p:sp>
        <p:nvSpPr>
          <p:cNvPr id="101" name="Google Shape;101;p3"/>
          <p:cNvSpPr/>
          <p:nvPr/>
        </p:nvSpPr>
        <p:spPr>
          <a:xfrm>
            <a:off x="4834993" y="2318964"/>
            <a:ext cx="1014528" cy="708085"/>
          </a:xfrm>
          <a:prstGeom prst="round2SameRect">
            <a:avLst>
              <a:gd fmla="val 6726" name="adj1"/>
              <a:gd fmla="val 0" name="adj2"/>
            </a:avLst>
          </a:prstGeom>
          <a:solidFill>
            <a:schemeClr val="accent4"/>
          </a:solidFill>
          <a:ln>
            <a:noFill/>
          </a:ln>
        </p:spPr>
        <p:txBody>
          <a:bodyPr anchorCtr="0" anchor="t" bIns="34275" lIns="68575" spcFirstLastPara="1" rIns="68575" wrap="square" tIns="4050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02" name="Google Shape;102;p3"/>
          <p:cNvSpPr txBox="1"/>
          <p:nvPr/>
        </p:nvSpPr>
        <p:spPr>
          <a:xfrm>
            <a:off x="4832453" y="2607136"/>
            <a:ext cx="1015200" cy="30777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Inter"/>
                <a:ea typeface="Inter"/>
                <a:cs typeface="Inter"/>
                <a:sym typeface="Inter"/>
              </a:rPr>
              <a:t>Container</a:t>
            </a:r>
            <a:endParaRPr/>
          </a:p>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Inter"/>
                <a:ea typeface="Inter"/>
                <a:cs typeface="Inter"/>
                <a:sym typeface="Inter"/>
              </a:rPr>
              <a:t>Orchestration</a:t>
            </a:r>
            <a:endParaRPr/>
          </a:p>
        </p:txBody>
      </p:sp>
      <p:grpSp>
        <p:nvGrpSpPr>
          <p:cNvPr id="103" name="Google Shape;103;p3"/>
          <p:cNvGrpSpPr/>
          <p:nvPr/>
        </p:nvGrpSpPr>
        <p:grpSpPr>
          <a:xfrm>
            <a:off x="4918943" y="3151311"/>
            <a:ext cx="846628" cy="704374"/>
            <a:chOff x="4950792" y="3180787"/>
            <a:chExt cx="846628" cy="704374"/>
          </a:xfrm>
        </p:grpSpPr>
        <p:pic>
          <p:nvPicPr>
            <p:cNvPr descr="Icon&#10;&#10;Description automatically generated" id="104" name="Google Shape;104;p3"/>
            <p:cNvPicPr preferRelativeResize="0"/>
            <p:nvPr/>
          </p:nvPicPr>
          <p:blipFill rotWithShape="1">
            <a:blip r:embed="rId7">
              <a:alphaModFix/>
            </a:blip>
            <a:srcRect b="0" l="0" r="0" t="0"/>
            <a:stretch/>
          </p:blipFill>
          <p:spPr>
            <a:xfrm>
              <a:off x="4950792" y="3196346"/>
              <a:ext cx="289344" cy="147884"/>
            </a:xfrm>
            <a:prstGeom prst="rect">
              <a:avLst/>
            </a:prstGeom>
            <a:noFill/>
            <a:ln>
              <a:noFill/>
            </a:ln>
          </p:spPr>
        </p:pic>
        <p:pic>
          <p:nvPicPr>
            <p:cNvPr descr="Icon&#10;&#10;Description automatically generated with medium confidence" id="105" name="Google Shape;105;p3"/>
            <p:cNvPicPr preferRelativeResize="0"/>
            <p:nvPr/>
          </p:nvPicPr>
          <p:blipFill rotWithShape="1">
            <a:blip r:embed="rId8">
              <a:alphaModFix/>
            </a:blip>
            <a:srcRect b="0" l="0" r="0" t="0"/>
            <a:stretch/>
          </p:blipFill>
          <p:spPr>
            <a:xfrm>
              <a:off x="5336811" y="3180787"/>
              <a:ext cx="162490" cy="173594"/>
            </a:xfrm>
            <a:prstGeom prst="rect">
              <a:avLst/>
            </a:prstGeom>
            <a:noFill/>
            <a:ln>
              <a:noFill/>
            </a:ln>
          </p:spPr>
        </p:pic>
        <p:pic>
          <p:nvPicPr>
            <p:cNvPr descr="A picture containing logo&#10;&#10;Description automatically generated" id="106" name="Google Shape;106;p3"/>
            <p:cNvPicPr preferRelativeResize="0"/>
            <p:nvPr/>
          </p:nvPicPr>
          <p:blipFill rotWithShape="1">
            <a:blip r:embed="rId9">
              <a:alphaModFix/>
            </a:blip>
            <a:srcRect b="0" l="19382" r="15597" t="0"/>
            <a:stretch/>
          </p:blipFill>
          <p:spPr>
            <a:xfrm>
              <a:off x="5454200" y="3657783"/>
              <a:ext cx="262840" cy="227378"/>
            </a:xfrm>
            <a:prstGeom prst="rect">
              <a:avLst/>
            </a:prstGeom>
            <a:noFill/>
            <a:ln>
              <a:noFill/>
            </a:ln>
          </p:spPr>
        </p:pic>
        <p:pic>
          <p:nvPicPr>
            <p:cNvPr descr="Icon&#10;&#10;Description automatically generated" id="107" name="Google Shape;107;p3"/>
            <p:cNvPicPr preferRelativeResize="0"/>
            <p:nvPr/>
          </p:nvPicPr>
          <p:blipFill rotWithShape="1">
            <a:blip r:embed="rId10">
              <a:alphaModFix/>
            </a:blip>
            <a:srcRect b="0" l="3777" r="6712" t="0"/>
            <a:stretch/>
          </p:blipFill>
          <p:spPr>
            <a:xfrm>
              <a:off x="4973353" y="3666696"/>
              <a:ext cx="316509" cy="218465"/>
            </a:xfrm>
            <a:prstGeom prst="rect">
              <a:avLst/>
            </a:prstGeom>
            <a:noFill/>
            <a:ln>
              <a:noFill/>
            </a:ln>
          </p:spPr>
        </p:pic>
        <p:pic>
          <p:nvPicPr>
            <p:cNvPr descr="Logo&#10;&#10;Description automatically generated" id="108" name="Google Shape;108;p3"/>
            <p:cNvPicPr preferRelativeResize="0"/>
            <p:nvPr/>
          </p:nvPicPr>
          <p:blipFill rotWithShape="1">
            <a:blip r:embed="rId11">
              <a:alphaModFix/>
            </a:blip>
            <a:srcRect b="0" l="0" r="0" t="0"/>
            <a:stretch/>
          </p:blipFill>
          <p:spPr>
            <a:xfrm>
              <a:off x="5009719" y="3392850"/>
              <a:ext cx="243776" cy="225226"/>
            </a:xfrm>
            <a:prstGeom prst="rect">
              <a:avLst/>
            </a:prstGeom>
            <a:noFill/>
            <a:ln>
              <a:noFill/>
            </a:ln>
          </p:spPr>
        </p:pic>
        <p:pic>
          <p:nvPicPr>
            <p:cNvPr id="109" name="Google Shape;109;p3"/>
            <p:cNvPicPr preferRelativeResize="0"/>
            <p:nvPr/>
          </p:nvPicPr>
          <p:blipFill rotWithShape="1">
            <a:blip r:embed="rId12">
              <a:alphaModFix/>
            </a:blip>
            <a:srcRect b="0" l="19" r="19" t="0"/>
            <a:stretch/>
          </p:blipFill>
          <p:spPr>
            <a:xfrm>
              <a:off x="5373820" y="3407213"/>
              <a:ext cx="423600" cy="196500"/>
            </a:xfrm>
            <a:prstGeom prst="roundRect">
              <a:avLst>
                <a:gd fmla="val 6559" name="adj"/>
              </a:avLst>
            </a:prstGeom>
            <a:noFill/>
            <a:ln>
              <a:noFill/>
            </a:ln>
          </p:spPr>
        </p:pic>
        <p:pic>
          <p:nvPicPr>
            <p:cNvPr descr="Icon&#10;&#10;Description automatically generated" id="110" name="Google Shape;110;p3"/>
            <p:cNvPicPr preferRelativeResize="0"/>
            <p:nvPr/>
          </p:nvPicPr>
          <p:blipFill rotWithShape="1">
            <a:blip r:embed="rId13">
              <a:alphaModFix/>
            </a:blip>
            <a:srcRect b="0" l="0" r="0" t="0"/>
            <a:stretch/>
          </p:blipFill>
          <p:spPr>
            <a:xfrm>
              <a:off x="5595975" y="3183510"/>
              <a:ext cx="178764" cy="173594"/>
            </a:xfrm>
            <a:prstGeom prst="rect">
              <a:avLst/>
            </a:prstGeom>
            <a:noFill/>
            <a:ln>
              <a:noFill/>
            </a:ln>
          </p:spPr>
        </p:pic>
      </p:grpSp>
      <p:sp>
        <p:nvSpPr>
          <p:cNvPr id="77" name="Google Shape;77;p3"/>
          <p:cNvSpPr/>
          <p:nvPr/>
        </p:nvSpPr>
        <p:spPr>
          <a:xfrm rot="10800000">
            <a:off x="684212" y="2385464"/>
            <a:ext cx="1453705" cy="683699"/>
          </a:xfrm>
          <a:prstGeom prst="round2SameRect">
            <a:avLst>
              <a:gd fmla="val 13610" name="adj1"/>
              <a:gd fmla="val 0" name="adj2"/>
            </a:avLst>
          </a:prstGeom>
          <a:solidFill>
            <a:schemeClr val="lt1"/>
          </a:solidFill>
          <a:ln>
            <a:noFill/>
          </a:ln>
          <a:effectLst>
            <a:outerShdw blurRad="203200" sx="92000" rotWithShape="0" algn="tl" dir="2700000" dist="38100" sy="92000">
              <a:srgbClr val="000000">
                <a:alpha val="15686"/>
              </a:srgbClr>
            </a:outerShdw>
          </a:effectLst>
        </p:spPr>
        <p:txBody>
          <a:bodyPr anchorCtr="0" anchor="ctr" bIns="108000" lIns="216000" spcFirstLastPara="1" rIns="108000" wrap="square" tIns="108000">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Inter"/>
              <a:ea typeface="Inter"/>
              <a:cs typeface="Inter"/>
              <a:sym typeface="Inter"/>
            </a:endParaRPr>
          </a:p>
        </p:txBody>
      </p:sp>
      <p:grpSp>
        <p:nvGrpSpPr>
          <p:cNvPr id="111" name="Google Shape;111;p3"/>
          <p:cNvGrpSpPr/>
          <p:nvPr/>
        </p:nvGrpSpPr>
        <p:grpSpPr>
          <a:xfrm>
            <a:off x="1089732" y="2445385"/>
            <a:ext cx="1005845" cy="546131"/>
            <a:chOff x="1089732" y="2487166"/>
            <a:chExt cx="1005845" cy="546131"/>
          </a:xfrm>
        </p:grpSpPr>
        <p:sp>
          <p:nvSpPr>
            <p:cNvPr id="112" name="Google Shape;112;p3"/>
            <p:cNvSpPr/>
            <p:nvPr/>
          </p:nvSpPr>
          <p:spPr>
            <a:xfrm>
              <a:off x="1089732" y="2487166"/>
              <a:ext cx="1005845" cy="271393"/>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US" sz="900" u="none" cap="none" strike="noStrike">
                  <a:solidFill>
                    <a:schemeClr val="dk1"/>
                  </a:solidFill>
                  <a:latin typeface="Inter"/>
                  <a:ea typeface="Inter"/>
                  <a:cs typeface="Inter"/>
                  <a:sym typeface="Inter"/>
                </a:rPr>
                <a:t>Developer</a:t>
              </a:r>
              <a:endParaRPr/>
            </a:p>
            <a:p>
              <a:pPr indent="0" lvl="0" marL="0" marR="0" rtl="0" algn="l">
                <a:lnSpc>
                  <a:spcPct val="100000"/>
                </a:lnSpc>
                <a:spcBef>
                  <a:spcPts val="0"/>
                </a:spcBef>
                <a:spcAft>
                  <a:spcPts val="0"/>
                </a:spcAft>
                <a:buClr>
                  <a:srgbClr val="000000"/>
                </a:buClr>
                <a:buSzPts val="800"/>
                <a:buFont typeface="Arial"/>
                <a:buNone/>
              </a:pPr>
              <a:r>
                <a:rPr b="0" i="0" lang="en-US" sz="900" u="none" cap="none" strike="noStrike">
                  <a:solidFill>
                    <a:schemeClr val="dk1"/>
                  </a:solidFill>
                  <a:latin typeface="Inter"/>
                  <a:ea typeface="Inter"/>
                  <a:cs typeface="Inter"/>
                  <a:sym typeface="Inter"/>
                </a:rPr>
                <a:t>Laptop </a:t>
              </a:r>
              <a:endParaRPr b="0" i="0" sz="900" u="none" cap="none" strike="noStrike">
                <a:solidFill>
                  <a:schemeClr val="dk1"/>
                </a:solidFill>
                <a:latin typeface="Inter"/>
                <a:ea typeface="Inter"/>
                <a:cs typeface="Inter"/>
                <a:sym typeface="Inter"/>
              </a:endParaRPr>
            </a:p>
          </p:txBody>
        </p:sp>
        <p:grpSp>
          <p:nvGrpSpPr>
            <p:cNvPr id="113" name="Google Shape;113;p3"/>
            <p:cNvGrpSpPr/>
            <p:nvPr/>
          </p:nvGrpSpPr>
          <p:grpSpPr>
            <a:xfrm>
              <a:off x="1093334" y="2819133"/>
              <a:ext cx="899733" cy="214164"/>
              <a:chOff x="1167650" y="3115843"/>
              <a:chExt cx="899733" cy="214164"/>
            </a:xfrm>
          </p:grpSpPr>
          <p:pic>
            <p:nvPicPr>
              <p:cNvPr descr="Shape&#10;&#10;Description automatically generated with low confidence" id="114" name="Google Shape;114;p3"/>
              <p:cNvPicPr preferRelativeResize="0"/>
              <p:nvPr/>
            </p:nvPicPr>
            <p:blipFill rotWithShape="1">
              <a:blip r:embed="rId14">
                <a:alphaModFix/>
              </a:blip>
              <a:srcRect b="0" l="0" r="0" t="0"/>
              <a:stretch/>
            </p:blipFill>
            <p:spPr>
              <a:xfrm>
                <a:off x="1167650" y="3119962"/>
                <a:ext cx="206916" cy="206916"/>
              </a:xfrm>
              <a:prstGeom prst="rect">
                <a:avLst/>
              </a:prstGeom>
              <a:noFill/>
              <a:ln>
                <a:noFill/>
              </a:ln>
            </p:spPr>
          </p:pic>
          <p:pic>
            <p:nvPicPr>
              <p:cNvPr id="115" name="Google Shape;115;p3"/>
              <p:cNvPicPr preferRelativeResize="0"/>
              <p:nvPr/>
            </p:nvPicPr>
            <p:blipFill rotWithShape="1">
              <a:blip r:embed="rId15">
                <a:alphaModFix/>
              </a:blip>
              <a:srcRect b="0" l="0" r="0" t="0"/>
              <a:stretch/>
            </p:blipFill>
            <p:spPr>
              <a:xfrm>
                <a:off x="1893619" y="3123158"/>
                <a:ext cx="173764" cy="201285"/>
              </a:xfrm>
              <a:prstGeom prst="rect">
                <a:avLst/>
              </a:prstGeom>
              <a:noFill/>
              <a:ln>
                <a:noFill/>
              </a:ln>
            </p:spPr>
          </p:pic>
          <p:pic>
            <p:nvPicPr>
              <p:cNvPr descr="A picture containing dark&#10;&#10;Description automatically generated" id="116" name="Google Shape;116;p3"/>
              <p:cNvPicPr preferRelativeResize="0"/>
              <p:nvPr/>
            </p:nvPicPr>
            <p:blipFill rotWithShape="1">
              <a:blip r:embed="rId16">
                <a:alphaModFix/>
              </a:blip>
              <a:srcRect b="24381" l="30196" r="29804" t="23127"/>
              <a:stretch/>
            </p:blipFill>
            <p:spPr>
              <a:xfrm>
                <a:off x="1522762" y="3115843"/>
                <a:ext cx="222661" cy="214164"/>
              </a:xfrm>
              <a:prstGeom prst="rect">
                <a:avLst/>
              </a:prstGeom>
              <a:noFill/>
              <a:ln>
                <a:noFill/>
              </a:ln>
            </p:spPr>
          </p:pic>
        </p:grpSp>
      </p:grpSp>
      <p:sp>
        <p:nvSpPr>
          <p:cNvPr id="117" name="Google Shape;117;p3"/>
          <p:cNvSpPr/>
          <p:nvPr/>
        </p:nvSpPr>
        <p:spPr>
          <a:xfrm>
            <a:off x="684214" y="2005002"/>
            <a:ext cx="1453704" cy="390390"/>
          </a:xfrm>
          <a:prstGeom prst="round2SameRect">
            <a:avLst>
              <a:gd fmla="val 13232" name="adj1"/>
              <a:gd fmla="val 0" name="adj2"/>
            </a:avLst>
          </a:prstGeom>
          <a:solidFill>
            <a:schemeClr val="accent4"/>
          </a:solidFill>
          <a:ln>
            <a:noFill/>
          </a:ln>
        </p:spPr>
        <p:txBody>
          <a:bodyPr anchorCtr="0" anchor="t" bIns="34275" lIns="68575" spcFirstLastPara="1" rIns="68575" wrap="square" tIns="4050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18" name="Google Shape;118;p3"/>
          <p:cNvSpPr txBox="1"/>
          <p:nvPr/>
        </p:nvSpPr>
        <p:spPr>
          <a:xfrm>
            <a:off x="1002790" y="2046309"/>
            <a:ext cx="958003"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Inter"/>
                <a:ea typeface="Inter"/>
                <a:cs typeface="Inter"/>
                <a:sym typeface="Inter"/>
              </a:rPr>
              <a:t>Code Development</a:t>
            </a:r>
            <a:endParaRPr/>
          </a:p>
        </p:txBody>
      </p:sp>
      <p:grpSp>
        <p:nvGrpSpPr>
          <p:cNvPr id="119" name="Google Shape;119;p3"/>
          <p:cNvGrpSpPr/>
          <p:nvPr/>
        </p:nvGrpSpPr>
        <p:grpSpPr>
          <a:xfrm>
            <a:off x="486874" y="2293633"/>
            <a:ext cx="494762" cy="486900"/>
            <a:chOff x="415265" y="2150822"/>
            <a:chExt cx="637980" cy="627843"/>
          </a:xfrm>
        </p:grpSpPr>
        <p:sp>
          <p:nvSpPr>
            <p:cNvPr id="120" name="Google Shape;120;p3"/>
            <p:cNvSpPr/>
            <p:nvPr/>
          </p:nvSpPr>
          <p:spPr>
            <a:xfrm>
              <a:off x="415265" y="2150822"/>
              <a:ext cx="637980" cy="627843"/>
            </a:xfrm>
            <a:prstGeom prst="ellipse">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pic>
          <p:nvPicPr>
            <p:cNvPr id="121" name="Google Shape;121;p3"/>
            <p:cNvPicPr preferRelativeResize="0"/>
            <p:nvPr/>
          </p:nvPicPr>
          <p:blipFill rotWithShape="1">
            <a:blip r:embed="rId17">
              <a:alphaModFix/>
            </a:blip>
            <a:srcRect b="0" l="0" r="0" t="0"/>
            <a:stretch/>
          </p:blipFill>
          <p:spPr>
            <a:xfrm>
              <a:off x="530338" y="2323642"/>
              <a:ext cx="407835" cy="282203"/>
            </a:xfrm>
            <a:prstGeom prst="rect">
              <a:avLst/>
            </a:prstGeom>
            <a:noFill/>
            <a:ln>
              <a:noFill/>
            </a:ln>
          </p:spPr>
        </p:pic>
      </p:grpSp>
      <p:sp>
        <p:nvSpPr>
          <p:cNvPr id="122" name="Google Shape;122;p3"/>
          <p:cNvSpPr/>
          <p:nvPr/>
        </p:nvSpPr>
        <p:spPr>
          <a:xfrm rot="10800000">
            <a:off x="2359297" y="3027047"/>
            <a:ext cx="1014528" cy="952901"/>
          </a:xfrm>
          <a:prstGeom prst="round2SameRect">
            <a:avLst>
              <a:gd fmla="val 4672" name="adj1"/>
              <a:gd fmla="val 0" name="adj2"/>
            </a:avLst>
          </a:prstGeom>
          <a:solidFill>
            <a:schemeClr val="lt1"/>
          </a:solidFill>
          <a:ln>
            <a:noFill/>
          </a:ln>
          <a:effectLst>
            <a:outerShdw blurRad="203200" sx="92000" rotWithShape="0" algn="tl" dir="2700000" dist="38100" sy="92000">
              <a:srgbClr val="000000">
                <a:alpha val="15686"/>
              </a:srgbClr>
            </a:outerShdw>
          </a:effectLst>
        </p:spPr>
        <p:txBody>
          <a:bodyPr anchorCtr="0" anchor="ctr" bIns="108000" lIns="216000" spcFirstLastPara="1" rIns="108000" wrap="square" tIns="108000">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Inter"/>
              <a:ea typeface="Inter"/>
              <a:cs typeface="Inter"/>
              <a:sym typeface="Inter"/>
            </a:endParaRPr>
          </a:p>
        </p:txBody>
      </p:sp>
      <p:sp>
        <p:nvSpPr>
          <p:cNvPr id="80" name="Google Shape;80;p3"/>
          <p:cNvSpPr/>
          <p:nvPr/>
        </p:nvSpPr>
        <p:spPr>
          <a:xfrm>
            <a:off x="2359296" y="2318964"/>
            <a:ext cx="1015200" cy="708085"/>
          </a:xfrm>
          <a:prstGeom prst="round2SameRect">
            <a:avLst>
              <a:gd fmla="val 6726" name="adj1"/>
              <a:gd fmla="val 0" name="adj2"/>
            </a:avLst>
          </a:prstGeom>
          <a:solidFill>
            <a:schemeClr val="accent4"/>
          </a:solidFill>
          <a:ln>
            <a:noFill/>
          </a:ln>
        </p:spPr>
        <p:txBody>
          <a:bodyPr anchorCtr="0" anchor="t" bIns="34275" lIns="68575" spcFirstLastPara="1" rIns="68575" wrap="square" tIns="4050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23" name="Google Shape;123;p3"/>
          <p:cNvSpPr/>
          <p:nvPr/>
        </p:nvSpPr>
        <p:spPr>
          <a:xfrm>
            <a:off x="2359296" y="3020049"/>
            <a:ext cx="1014372" cy="271393"/>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US" sz="900" u="none" cap="none" strike="noStrike">
                <a:solidFill>
                  <a:schemeClr val="dk1"/>
                </a:solidFill>
                <a:latin typeface="Inter"/>
                <a:ea typeface="Inter"/>
                <a:cs typeface="Inter"/>
                <a:sym typeface="Inter"/>
              </a:rPr>
              <a:t>CI / CD Tool</a:t>
            </a:r>
            <a:endParaRPr b="0" i="0" sz="900" u="none" cap="none" strike="noStrike">
              <a:solidFill>
                <a:schemeClr val="dk1"/>
              </a:solidFill>
              <a:latin typeface="Inter"/>
              <a:ea typeface="Inter"/>
              <a:cs typeface="Inter"/>
              <a:sym typeface="Inter"/>
            </a:endParaRPr>
          </a:p>
        </p:txBody>
      </p:sp>
      <p:sp>
        <p:nvSpPr>
          <p:cNvPr id="124" name="Google Shape;124;p3"/>
          <p:cNvSpPr txBox="1"/>
          <p:nvPr/>
        </p:nvSpPr>
        <p:spPr>
          <a:xfrm>
            <a:off x="2359297" y="2684080"/>
            <a:ext cx="1015200" cy="153888"/>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Inter"/>
                <a:ea typeface="Inter"/>
                <a:cs typeface="Inter"/>
                <a:sym typeface="Inter"/>
              </a:rPr>
              <a:t>Build and Test </a:t>
            </a:r>
            <a:endParaRPr/>
          </a:p>
        </p:txBody>
      </p:sp>
      <p:pic>
        <p:nvPicPr>
          <p:cNvPr id="125" name="Google Shape;125;p3"/>
          <p:cNvPicPr preferRelativeResize="0"/>
          <p:nvPr/>
        </p:nvPicPr>
        <p:blipFill rotWithShape="1">
          <a:blip r:embed="rId18">
            <a:alphaModFix/>
          </a:blip>
          <a:srcRect b="3378" l="2660" r="3130" t="-2"/>
          <a:stretch/>
        </p:blipFill>
        <p:spPr>
          <a:xfrm>
            <a:off x="2400600" y="3738130"/>
            <a:ext cx="458500" cy="87462"/>
          </a:xfrm>
          <a:prstGeom prst="roundRect">
            <a:avLst>
              <a:gd fmla="val 16667" name="adj"/>
            </a:avLst>
          </a:prstGeom>
          <a:noFill/>
          <a:ln>
            <a:noFill/>
          </a:ln>
        </p:spPr>
      </p:pic>
      <p:pic>
        <p:nvPicPr>
          <p:cNvPr descr="A picture containing logo&#10;&#10;Description automatically generated" id="126" name="Google Shape;126;p3"/>
          <p:cNvPicPr preferRelativeResize="0"/>
          <p:nvPr/>
        </p:nvPicPr>
        <p:blipFill rotWithShape="1">
          <a:blip r:embed="rId19">
            <a:alphaModFix/>
          </a:blip>
          <a:srcRect b="0" l="0" r="0" t="0"/>
          <a:stretch/>
        </p:blipFill>
        <p:spPr>
          <a:xfrm>
            <a:off x="2905996" y="3726179"/>
            <a:ext cx="393048" cy="111364"/>
          </a:xfrm>
          <a:prstGeom prst="rect">
            <a:avLst/>
          </a:prstGeom>
          <a:noFill/>
          <a:ln>
            <a:noFill/>
          </a:ln>
        </p:spPr>
      </p:pic>
      <p:pic>
        <p:nvPicPr>
          <p:cNvPr id="127" name="Google Shape;127;p3"/>
          <p:cNvPicPr preferRelativeResize="0"/>
          <p:nvPr/>
        </p:nvPicPr>
        <p:blipFill rotWithShape="1">
          <a:blip r:embed="rId20">
            <a:alphaModFix/>
          </a:blip>
          <a:srcRect b="0" l="0" r="0" t="0"/>
          <a:stretch/>
        </p:blipFill>
        <p:spPr>
          <a:xfrm>
            <a:off x="2444967" y="3445726"/>
            <a:ext cx="369766" cy="113298"/>
          </a:xfrm>
          <a:prstGeom prst="rect">
            <a:avLst/>
          </a:prstGeom>
          <a:noFill/>
          <a:ln>
            <a:noFill/>
          </a:ln>
        </p:spPr>
      </p:pic>
      <p:pic>
        <p:nvPicPr>
          <p:cNvPr descr="Logo&#10;&#10;Description automatically generated with medium confidence" id="128" name="Google Shape;128;p3"/>
          <p:cNvPicPr preferRelativeResize="0"/>
          <p:nvPr/>
        </p:nvPicPr>
        <p:blipFill rotWithShape="1">
          <a:blip r:embed="rId21">
            <a:alphaModFix/>
          </a:blip>
          <a:srcRect b="-2594" l="4235" r="8609" t="0"/>
          <a:stretch/>
        </p:blipFill>
        <p:spPr>
          <a:xfrm>
            <a:off x="2880201" y="3431923"/>
            <a:ext cx="393050" cy="140905"/>
          </a:xfrm>
          <a:prstGeom prst="rect">
            <a:avLst/>
          </a:prstGeom>
          <a:noFill/>
          <a:ln>
            <a:noFill/>
          </a:ln>
        </p:spPr>
      </p:pic>
      <p:grpSp>
        <p:nvGrpSpPr>
          <p:cNvPr id="129" name="Google Shape;129;p3"/>
          <p:cNvGrpSpPr/>
          <p:nvPr/>
        </p:nvGrpSpPr>
        <p:grpSpPr>
          <a:xfrm>
            <a:off x="5165999" y="2147583"/>
            <a:ext cx="360000" cy="360000"/>
            <a:chOff x="5165999" y="2147583"/>
            <a:chExt cx="360000" cy="360000"/>
          </a:xfrm>
        </p:grpSpPr>
        <p:sp>
          <p:nvSpPr>
            <p:cNvPr id="130" name="Google Shape;130;p3"/>
            <p:cNvSpPr/>
            <p:nvPr/>
          </p:nvSpPr>
          <p:spPr>
            <a:xfrm>
              <a:off x="5165999" y="2147583"/>
              <a:ext cx="360000" cy="360000"/>
            </a:xfrm>
            <a:prstGeom prst="ellipse">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pic>
          <p:nvPicPr>
            <p:cNvPr id="131" name="Google Shape;131;p3"/>
            <p:cNvPicPr preferRelativeResize="0"/>
            <p:nvPr/>
          </p:nvPicPr>
          <p:blipFill rotWithShape="1">
            <a:blip r:embed="rId22">
              <a:alphaModFix/>
            </a:blip>
            <a:srcRect b="0" l="0" r="0" t="0"/>
            <a:stretch/>
          </p:blipFill>
          <p:spPr>
            <a:xfrm>
              <a:off x="5217033" y="2198617"/>
              <a:ext cx="257932" cy="257932"/>
            </a:xfrm>
            <a:prstGeom prst="rect">
              <a:avLst/>
            </a:prstGeom>
            <a:noFill/>
            <a:ln>
              <a:noFill/>
            </a:ln>
          </p:spPr>
        </p:pic>
      </p:grpSp>
      <p:sp>
        <p:nvSpPr>
          <p:cNvPr id="132" name="Google Shape;132;p3"/>
          <p:cNvSpPr/>
          <p:nvPr/>
        </p:nvSpPr>
        <p:spPr>
          <a:xfrm rot="10800000">
            <a:off x="3595876" y="3027047"/>
            <a:ext cx="1014528" cy="952901"/>
          </a:xfrm>
          <a:prstGeom prst="round2SameRect">
            <a:avLst>
              <a:gd fmla="val 4672" name="adj1"/>
              <a:gd fmla="val 0" name="adj2"/>
            </a:avLst>
          </a:prstGeom>
          <a:solidFill>
            <a:schemeClr val="lt1"/>
          </a:solidFill>
          <a:ln>
            <a:noFill/>
          </a:ln>
          <a:effectLst>
            <a:outerShdw blurRad="203200" sx="92000" rotWithShape="0" algn="tl" dir="2700000" dist="38100" sy="92000">
              <a:srgbClr val="000000">
                <a:alpha val="15686"/>
              </a:srgbClr>
            </a:outerShdw>
          </a:effectLst>
        </p:spPr>
        <p:txBody>
          <a:bodyPr anchorCtr="0" anchor="ctr" bIns="108000" lIns="216000" spcFirstLastPara="1" rIns="108000" wrap="square" tIns="108000">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Inter"/>
              <a:ea typeface="Inter"/>
              <a:cs typeface="Inter"/>
              <a:sym typeface="Inter"/>
            </a:endParaRPr>
          </a:p>
        </p:txBody>
      </p:sp>
      <p:sp>
        <p:nvSpPr>
          <p:cNvPr id="133" name="Google Shape;133;p3"/>
          <p:cNvSpPr/>
          <p:nvPr/>
        </p:nvSpPr>
        <p:spPr>
          <a:xfrm>
            <a:off x="3595875" y="2318964"/>
            <a:ext cx="1015200" cy="708085"/>
          </a:xfrm>
          <a:prstGeom prst="round2SameRect">
            <a:avLst>
              <a:gd fmla="val 6726" name="adj1"/>
              <a:gd fmla="val 0" name="adj2"/>
            </a:avLst>
          </a:prstGeom>
          <a:solidFill>
            <a:schemeClr val="accent4"/>
          </a:solidFill>
          <a:ln>
            <a:noFill/>
          </a:ln>
        </p:spPr>
        <p:txBody>
          <a:bodyPr anchorCtr="0" anchor="t" bIns="34275" lIns="68575" spcFirstLastPara="1" rIns="68575" wrap="square" tIns="4050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4" name="Google Shape;134;p3"/>
          <p:cNvSpPr/>
          <p:nvPr/>
        </p:nvSpPr>
        <p:spPr>
          <a:xfrm>
            <a:off x="3595875" y="3027047"/>
            <a:ext cx="1015200" cy="263343"/>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US" sz="900" u="none" cap="none" strike="noStrike">
                <a:solidFill>
                  <a:schemeClr val="dk1"/>
                </a:solidFill>
                <a:latin typeface="Inter"/>
                <a:ea typeface="Inter"/>
                <a:cs typeface="Inter"/>
                <a:sym typeface="Inter"/>
              </a:rPr>
              <a:t>Registry</a:t>
            </a:r>
            <a:endParaRPr b="0" i="0" sz="900" u="none" cap="none" strike="noStrike">
              <a:solidFill>
                <a:schemeClr val="dk1"/>
              </a:solidFill>
              <a:latin typeface="Inter"/>
              <a:ea typeface="Inter"/>
              <a:cs typeface="Inter"/>
              <a:sym typeface="Inter"/>
            </a:endParaRPr>
          </a:p>
        </p:txBody>
      </p:sp>
      <p:sp>
        <p:nvSpPr>
          <p:cNvPr id="135" name="Google Shape;135;p3"/>
          <p:cNvSpPr txBox="1"/>
          <p:nvPr/>
        </p:nvSpPr>
        <p:spPr>
          <a:xfrm>
            <a:off x="3595875" y="2607136"/>
            <a:ext cx="1015200" cy="30777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Inter"/>
                <a:ea typeface="Inter"/>
                <a:cs typeface="Inter"/>
                <a:sym typeface="Inter"/>
              </a:rPr>
              <a:t>Registry Scanning</a:t>
            </a:r>
            <a:endParaRPr/>
          </a:p>
        </p:txBody>
      </p:sp>
      <p:pic>
        <p:nvPicPr>
          <p:cNvPr descr="Text&#10;&#10;Description automatically generated" id="136" name="Google Shape;136;p3"/>
          <p:cNvPicPr preferRelativeResize="0"/>
          <p:nvPr/>
        </p:nvPicPr>
        <p:blipFill rotWithShape="1">
          <a:blip r:embed="rId23">
            <a:alphaModFix/>
          </a:blip>
          <a:srcRect b="0" l="0" r="0" t="0"/>
          <a:stretch/>
        </p:blipFill>
        <p:spPr>
          <a:xfrm>
            <a:off x="3692586" y="3714361"/>
            <a:ext cx="321900" cy="135000"/>
          </a:xfrm>
          <a:prstGeom prst="roundRect">
            <a:avLst>
              <a:gd fmla="val 16667" name="adj"/>
            </a:avLst>
          </a:prstGeom>
          <a:noFill/>
          <a:ln>
            <a:noFill/>
          </a:ln>
        </p:spPr>
      </p:pic>
      <p:pic>
        <p:nvPicPr>
          <p:cNvPr descr="Logo&#10;&#10;Description automatically generated with medium confidence" id="137" name="Google Shape;137;p3"/>
          <p:cNvPicPr preferRelativeResize="0"/>
          <p:nvPr/>
        </p:nvPicPr>
        <p:blipFill rotWithShape="1">
          <a:blip r:embed="rId24">
            <a:alphaModFix/>
          </a:blip>
          <a:srcRect b="14786" l="6614" r="6789" t="6347"/>
          <a:stretch/>
        </p:blipFill>
        <p:spPr>
          <a:xfrm>
            <a:off x="4083246" y="3714830"/>
            <a:ext cx="459441" cy="134062"/>
          </a:xfrm>
          <a:prstGeom prst="rect">
            <a:avLst/>
          </a:prstGeom>
          <a:noFill/>
          <a:ln>
            <a:noFill/>
          </a:ln>
        </p:spPr>
      </p:pic>
      <p:pic>
        <p:nvPicPr>
          <p:cNvPr descr="Shape&#10;&#10;Description automatically generated with low confidence" id="138" name="Google Shape;138;p3"/>
          <p:cNvPicPr preferRelativeResize="0"/>
          <p:nvPr/>
        </p:nvPicPr>
        <p:blipFill rotWithShape="1">
          <a:blip r:embed="rId25">
            <a:alphaModFix/>
          </a:blip>
          <a:srcRect b="0" l="0" r="0" t="0"/>
          <a:stretch/>
        </p:blipFill>
        <p:spPr>
          <a:xfrm>
            <a:off x="4090521" y="3440351"/>
            <a:ext cx="459440" cy="124048"/>
          </a:xfrm>
          <a:prstGeom prst="rect">
            <a:avLst/>
          </a:prstGeom>
          <a:noFill/>
          <a:ln>
            <a:noFill/>
          </a:ln>
        </p:spPr>
      </p:pic>
      <p:pic>
        <p:nvPicPr>
          <p:cNvPr id="139" name="Google Shape;139;p3"/>
          <p:cNvPicPr preferRelativeResize="0"/>
          <p:nvPr/>
        </p:nvPicPr>
        <p:blipFill rotWithShape="1">
          <a:blip r:embed="rId26">
            <a:alphaModFix/>
          </a:blip>
          <a:srcRect b="0" l="34" r="14230" t="0"/>
          <a:stretch/>
        </p:blipFill>
        <p:spPr>
          <a:xfrm>
            <a:off x="3685312" y="3406375"/>
            <a:ext cx="351300" cy="192000"/>
          </a:xfrm>
          <a:prstGeom prst="roundRect">
            <a:avLst>
              <a:gd fmla="val 16667" name="adj"/>
            </a:avLst>
          </a:prstGeom>
          <a:noFill/>
          <a:ln>
            <a:noFill/>
          </a:ln>
        </p:spPr>
      </p:pic>
      <p:cxnSp>
        <p:nvCxnSpPr>
          <p:cNvPr id="140" name="Google Shape;140;p3"/>
          <p:cNvCxnSpPr/>
          <p:nvPr/>
        </p:nvCxnSpPr>
        <p:spPr>
          <a:xfrm>
            <a:off x="4611610" y="2673007"/>
            <a:ext cx="221379" cy="0"/>
          </a:xfrm>
          <a:prstGeom prst="straightConnector1">
            <a:avLst/>
          </a:prstGeom>
          <a:noFill/>
          <a:ln cap="flat" cmpd="sng" w="9525">
            <a:solidFill>
              <a:schemeClr val="dk1"/>
            </a:solidFill>
            <a:prstDash val="solid"/>
            <a:round/>
            <a:headEnd len="sm" w="sm" type="none"/>
            <a:tailEnd len="med" w="med" type="triangle"/>
          </a:ln>
        </p:spPr>
      </p:cxnSp>
      <p:cxnSp>
        <p:nvCxnSpPr>
          <p:cNvPr id="141" name="Google Shape;141;p3"/>
          <p:cNvCxnSpPr/>
          <p:nvPr/>
        </p:nvCxnSpPr>
        <p:spPr>
          <a:xfrm>
            <a:off x="5847653" y="2673007"/>
            <a:ext cx="221379" cy="0"/>
          </a:xfrm>
          <a:prstGeom prst="straightConnector1">
            <a:avLst/>
          </a:prstGeom>
          <a:noFill/>
          <a:ln cap="flat" cmpd="sng" w="9525">
            <a:solidFill>
              <a:schemeClr val="dk1"/>
            </a:solidFill>
            <a:prstDash val="solid"/>
            <a:round/>
            <a:headEnd len="sm" w="sm" type="none"/>
            <a:tailEnd len="med" w="med" type="triangle"/>
          </a:ln>
        </p:spPr>
      </p:cxnSp>
      <p:cxnSp>
        <p:nvCxnSpPr>
          <p:cNvPr id="142" name="Google Shape;142;p3"/>
          <p:cNvCxnSpPr>
            <a:endCxn id="87" idx="2"/>
          </p:cNvCxnSpPr>
          <p:nvPr/>
        </p:nvCxnSpPr>
        <p:spPr>
          <a:xfrm>
            <a:off x="7081276" y="3072389"/>
            <a:ext cx="226200" cy="0"/>
          </a:xfrm>
          <a:prstGeom prst="straightConnector1">
            <a:avLst/>
          </a:prstGeom>
          <a:noFill/>
          <a:ln cap="flat" cmpd="sng" w="9525">
            <a:solidFill>
              <a:schemeClr val="dk1"/>
            </a:solidFill>
            <a:prstDash val="solid"/>
            <a:round/>
            <a:headEnd len="sm" w="sm" type="none"/>
            <a:tailEnd len="med" w="med" type="triangle"/>
          </a:ln>
        </p:spPr>
      </p:cxnSp>
      <p:grpSp>
        <p:nvGrpSpPr>
          <p:cNvPr id="143" name="Google Shape;143;p3"/>
          <p:cNvGrpSpPr/>
          <p:nvPr/>
        </p:nvGrpSpPr>
        <p:grpSpPr>
          <a:xfrm>
            <a:off x="6398836" y="2143955"/>
            <a:ext cx="360000" cy="360000"/>
            <a:chOff x="6398836" y="2143955"/>
            <a:chExt cx="360000" cy="360000"/>
          </a:xfrm>
        </p:grpSpPr>
        <p:sp>
          <p:nvSpPr>
            <p:cNvPr id="144" name="Google Shape;144;p3"/>
            <p:cNvSpPr/>
            <p:nvPr/>
          </p:nvSpPr>
          <p:spPr>
            <a:xfrm>
              <a:off x="6398836" y="2143955"/>
              <a:ext cx="360000" cy="360000"/>
            </a:xfrm>
            <a:prstGeom prst="ellipse">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pic>
          <p:nvPicPr>
            <p:cNvPr id="145" name="Google Shape;145;p3"/>
            <p:cNvPicPr preferRelativeResize="0"/>
            <p:nvPr/>
          </p:nvPicPr>
          <p:blipFill rotWithShape="1">
            <a:blip r:embed="rId27">
              <a:alphaModFix/>
            </a:blip>
            <a:srcRect b="0" l="0" r="0" t="0"/>
            <a:stretch/>
          </p:blipFill>
          <p:spPr>
            <a:xfrm>
              <a:off x="6472445" y="2217564"/>
              <a:ext cx="212784" cy="212784"/>
            </a:xfrm>
            <a:prstGeom prst="rect">
              <a:avLst/>
            </a:prstGeom>
            <a:noFill/>
            <a:ln>
              <a:noFill/>
            </a:ln>
          </p:spPr>
        </p:pic>
      </p:grpSp>
      <p:grpSp>
        <p:nvGrpSpPr>
          <p:cNvPr id="146" name="Google Shape;146;p3"/>
          <p:cNvGrpSpPr/>
          <p:nvPr/>
        </p:nvGrpSpPr>
        <p:grpSpPr>
          <a:xfrm>
            <a:off x="2686896" y="2143955"/>
            <a:ext cx="360000" cy="360000"/>
            <a:chOff x="2686896" y="2143955"/>
            <a:chExt cx="360000" cy="360000"/>
          </a:xfrm>
        </p:grpSpPr>
        <p:sp>
          <p:nvSpPr>
            <p:cNvPr id="147" name="Google Shape;147;p3"/>
            <p:cNvSpPr/>
            <p:nvPr/>
          </p:nvSpPr>
          <p:spPr>
            <a:xfrm>
              <a:off x="2686896" y="2143955"/>
              <a:ext cx="360000" cy="360000"/>
            </a:xfrm>
            <a:prstGeom prst="ellipse">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pic>
          <p:nvPicPr>
            <p:cNvPr id="148" name="Google Shape;148;p3"/>
            <p:cNvPicPr preferRelativeResize="0"/>
            <p:nvPr/>
          </p:nvPicPr>
          <p:blipFill rotWithShape="1">
            <a:blip r:embed="rId28">
              <a:alphaModFix/>
            </a:blip>
            <a:srcRect b="0" l="0" r="0" t="0"/>
            <a:stretch/>
          </p:blipFill>
          <p:spPr>
            <a:xfrm>
              <a:off x="2759217" y="2216276"/>
              <a:ext cx="215358" cy="215358"/>
            </a:xfrm>
            <a:prstGeom prst="rect">
              <a:avLst/>
            </a:prstGeom>
            <a:noFill/>
            <a:ln>
              <a:noFill/>
            </a:ln>
          </p:spPr>
        </p:pic>
      </p:grpSp>
      <p:grpSp>
        <p:nvGrpSpPr>
          <p:cNvPr id="149" name="Google Shape;149;p3"/>
          <p:cNvGrpSpPr/>
          <p:nvPr/>
        </p:nvGrpSpPr>
        <p:grpSpPr>
          <a:xfrm>
            <a:off x="3923475" y="2143955"/>
            <a:ext cx="360000" cy="360000"/>
            <a:chOff x="3923475" y="2143955"/>
            <a:chExt cx="360000" cy="360000"/>
          </a:xfrm>
        </p:grpSpPr>
        <p:sp>
          <p:nvSpPr>
            <p:cNvPr id="150" name="Google Shape;150;p3"/>
            <p:cNvSpPr/>
            <p:nvPr/>
          </p:nvSpPr>
          <p:spPr>
            <a:xfrm>
              <a:off x="3923475" y="2143955"/>
              <a:ext cx="360000" cy="360000"/>
            </a:xfrm>
            <a:prstGeom prst="ellipse">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pic>
          <p:nvPicPr>
            <p:cNvPr id="151" name="Google Shape;151;p3"/>
            <p:cNvPicPr preferRelativeResize="0"/>
            <p:nvPr/>
          </p:nvPicPr>
          <p:blipFill rotWithShape="1">
            <a:blip r:embed="rId29">
              <a:alphaModFix/>
            </a:blip>
            <a:srcRect b="0" l="0" r="0" t="0"/>
            <a:stretch/>
          </p:blipFill>
          <p:spPr>
            <a:xfrm>
              <a:off x="3969963" y="2190443"/>
              <a:ext cx="267026" cy="267026"/>
            </a:xfrm>
            <a:prstGeom prst="rect">
              <a:avLst/>
            </a:prstGeom>
            <a:noFill/>
            <a:ln>
              <a:noFill/>
            </a:ln>
          </p:spPr>
        </p:pic>
      </p:grpSp>
      <p:sp>
        <p:nvSpPr>
          <p:cNvPr id="78" name="Google Shape;78;p3"/>
          <p:cNvSpPr/>
          <p:nvPr/>
        </p:nvSpPr>
        <p:spPr>
          <a:xfrm>
            <a:off x="684213" y="3269978"/>
            <a:ext cx="1453704" cy="390390"/>
          </a:xfrm>
          <a:prstGeom prst="round2SameRect">
            <a:avLst>
              <a:gd fmla="val 13232" name="adj1"/>
              <a:gd fmla="val 0" name="adj2"/>
            </a:avLst>
          </a:prstGeom>
          <a:solidFill>
            <a:schemeClr val="accent4"/>
          </a:solidFill>
          <a:ln>
            <a:noFill/>
          </a:ln>
        </p:spPr>
        <p:txBody>
          <a:bodyPr anchorCtr="0" anchor="t" bIns="34275" lIns="68575" spcFirstLastPara="1" rIns="68575" wrap="square" tIns="4050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52" name="Google Shape;152;p3"/>
          <p:cNvSpPr/>
          <p:nvPr/>
        </p:nvSpPr>
        <p:spPr>
          <a:xfrm rot="10800000">
            <a:off x="684214" y="3660031"/>
            <a:ext cx="1453704" cy="458869"/>
          </a:xfrm>
          <a:prstGeom prst="round2SameRect">
            <a:avLst>
              <a:gd fmla="val 13610" name="adj1"/>
              <a:gd fmla="val 0" name="adj2"/>
            </a:avLst>
          </a:prstGeom>
          <a:solidFill>
            <a:schemeClr val="lt1"/>
          </a:solidFill>
          <a:ln>
            <a:noFill/>
          </a:ln>
          <a:effectLst>
            <a:outerShdw blurRad="203200" sx="92000" rotWithShape="0" algn="tl" dir="2700000" dist="38100" sy="92000">
              <a:srgbClr val="000000">
                <a:alpha val="15686"/>
              </a:srgbClr>
            </a:outerShdw>
          </a:effectLst>
        </p:spPr>
        <p:txBody>
          <a:bodyPr anchorCtr="0" anchor="ctr" bIns="108000" lIns="216000" spcFirstLastPara="1" rIns="108000" wrap="square" tIns="108000">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Inter"/>
              <a:ea typeface="Inter"/>
              <a:cs typeface="Inter"/>
              <a:sym typeface="Inter"/>
            </a:endParaRPr>
          </a:p>
        </p:txBody>
      </p:sp>
      <p:sp>
        <p:nvSpPr>
          <p:cNvPr id="153" name="Google Shape;153;p3"/>
          <p:cNvSpPr txBox="1"/>
          <p:nvPr/>
        </p:nvSpPr>
        <p:spPr>
          <a:xfrm>
            <a:off x="1002790" y="3387147"/>
            <a:ext cx="958003" cy="15388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Inter"/>
                <a:ea typeface="Inter"/>
                <a:cs typeface="Inter"/>
                <a:sym typeface="Inter"/>
              </a:rPr>
              <a:t>Code Pull</a:t>
            </a:r>
            <a:endParaRPr/>
          </a:p>
        </p:txBody>
      </p:sp>
      <p:grpSp>
        <p:nvGrpSpPr>
          <p:cNvPr id="154" name="Google Shape;154;p3"/>
          <p:cNvGrpSpPr/>
          <p:nvPr/>
        </p:nvGrpSpPr>
        <p:grpSpPr>
          <a:xfrm>
            <a:off x="511604" y="3514439"/>
            <a:ext cx="360000" cy="360000"/>
            <a:chOff x="511604" y="3514439"/>
            <a:chExt cx="360000" cy="360000"/>
          </a:xfrm>
        </p:grpSpPr>
        <p:sp>
          <p:nvSpPr>
            <p:cNvPr id="155" name="Google Shape;155;p3"/>
            <p:cNvSpPr/>
            <p:nvPr/>
          </p:nvSpPr>
          <p:spPr>
            <a:xfrm>
              <a:off x="511604" y="3514439"/>
              <a:ext cx="360000" cy="360000"/>
            </a:xfrm>
            <a:prstGeom prst="ellipse">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pic>
          <p:nvPicPr>
            <p:cNvPr id="156" name="Google Shape;156;p3"/>
            <p:cNvPicPr preferRelativeResize="0"/>
            <p:nvPr/>
          </p:nvPicPr>
          <p:blipFill rotWithShape="1">
            <a:blip r:embed="rId30">
              <a:alphaModFix/>
            </a:blip>
            <a:srcRect b="0" l="0" r="0" t="0"/>
            <a:stretch/>
          </p:blipFill>
          <p:spPr>
            <a:xfrm>
              <a:off x="563149" y="3570565"/>
              <a:ext cx="256912" cy="247748"/>
            </a:xfrm>
            <a:prstGeom prst="rect">
              <a:avLst/>
            </a:prstGeom>
            <a:noFill/>
            <a:ln>
              <a:noFill/>
            </a:ln>
          </p:spPr>
        </p:pic>
      </p:grpSp>
      <p:sp>
        <p:nvSpPr>
          <p:cNvPr id="157" name="Google Shape;157;p3"/>
          <p:cNvSpPr/>
          <p:nvPr/>
        </p:nvSpPr>
        <p:spPr>
          <a:xfrm>
            <a:off x="1002790" y="3735877"/>
            <a:ext cx="1005845" cy="271393"/>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US" sz="900" u="none" cap="none" strike="noStrike">
                <a:solidFill>
                  <a:schemeClr val="dk1"/>
                </a:solidFill>
                <a:latin typeface="Inter"/>
                <a:ea typeface="Inter"/>
                <a:cs typeface="Inter"/>
                <a:sym typeface="Inter"/>
              </a:rPr>
              <a:t>Git Repository</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9"/>
          <p:cNvSpPr/>
          <p:nvPr/>
        </p:nvSpPr>
        <p:spPr>
          <a:xfrm>
            <a:off x="202551" y="737323"/>
            <a:ext cx="8738248" cy="1834428"/>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3" name="Google Shape;163;p9"/>
          <p:cNvSpPr txBox="1"/>
          <p:nvPr>
            <p:ph idx="12" type="sldNum"/>
          </p:nvPr>
        </p:nvSpPr>
        <p:spPr>
          <a:xfrm>
            <a:off x="8453112" y="4767734"/>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US" sz="600" u="none" cap="none" strike="noStrike">
                <a:solidFill>
                  <a:srgbClr val="FFFFFF"/>
                </a:solidFill>
                <a:latin typeface="Inter"/>
                <a:ea typeface="Inter"/>
                <a:cs typeface="Inter"/>
                <a:sym typeface="Inter"/>
              </a:rPr>
              <a:t>‹#›</a:t>
            </a:fld>
            <a:endParaRPr b="0" i="0" sz="600" u="none" cap="none" strike="noStrike">
              <a:solidFill>
                <a:srgbClr val="FFFFFF"/>
              </a:solidFill>
              <a:latin typeface="Inter"/>
              <a:ea typeface="Inter"/>
              <a:cs typeface="Inter"/>
              <a:sym typeface="Inter"/>
            </a:endParaRPr>
          </a:p>
        </p:txBody>
      </p:sp>
      <p:sp>
        <p:nvSpPr>
          <p:cNvPr id="164" name="Google Shape;164;p9"/>
          <p:cNvSpPr txBox="1"/>
          <p:nvPr>
            <p:ph idx="4" type="sldNum"/>
          </p:nvPr>
        </p:nvSpPr>
        <p:spPr>
          <a:xfrm>
            <a:off x="113450" y="4769972"/>
            <a:ext cx="1563600" cy="393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rgbClr val="FFFFFF"/>
                </a:solidFill>
                <a:latin typeface="Inter"/>
                <a:ea typeface="Inter"/>
                <a:cs typeface="Inter"/>
                <a:sym typeface="Inter"/>
              </a:rPr>
              <a:t>Confidential. All rights reserved.</a:t>
            </a:r>
            <a:endParaRPr/>
          </a:p>
        </p:txBody>
      </p:sp>
      <p:grpSp>
        <p:nvGrpSpPr>
          <p:cNvPr id="165" name="Google Shape;165;p9"/>
          <p:cNvGrpSpPr/>
          <p:nvPr/>
        </p:nvGrpSpPr>
        <p:grpSpPr>
          <a:xfrm>
            <a:off x="4320099" y="321840"/>
            <a:ext cx="4524857" cy="2682247"/>
            <a:chOff x="-779648" y="1658112"/>
            <a:chExt cx="7798630" cy="4622876"/>
          </a:xfrm>
        </p:grpSpPr>
        <p:pic>
          <p:nvPicPr>
            <p:cNvPr id="166" name="Google Shape;166;p9"/>
            <p:cNvPicPr preferRelativeResize="0"/>
            <p:nvPr/>
          </p:nvPicPr>
          <p:blipFill rotWithShape="1">
            <a:blip r:embed="rId3">
              <a:alphaModFix/>
            </a:blip>
            <a:srcRect b="0" l="0" r="0" t="0"/>
            <a:stretch/>
          </p:blipFill>
          <p:spPr>
            <a:xfrm>
              <a:off x="-779648" y="1658112"/>
              <a:ext cx="7798630" cy="4622876"/>
            </a:xfrm>
            <a:prstGeom prst="rect">
              <a:avLst/>
            </a:prstGeom>
            <a:noFill/>
            <a:ln>
              <a:noFill/>
            </a:ln>
          </p:spPr>
        </p:pic>
        <p:pic>
          <p:nvPicPr>
            <p:cNvPr id="167" name="Google Shape;167;p9"/>
            <p:cNvPicPr preferRelativeResize="0"/>
            <p:nvPr/>
          </p:nvPicPr>
          <p:blipFill rotWithShape="1">
            <a:blip r:embed="rId4">
              <a:alphaModFix/>
            </a:blip>
            <a:srcRect b="0" l="0" r="0" t="0"/>
            <a:stretch/>
          </p:blipFill>
          <p:spPr>
            <a:xfrm>
              <a:off x="205235" y="1924205"/>
              <a:ext cx="5851327" cy="3620649"/>
            </a:xfrm>
            <a:prstGeom prst="rect">
              <a:avLst/>
            </a:prstGeom>
            <a:noFill/>
            <a:ln>
              <a:noFill/>
            </a:ln>
          </p:spPr>
        </p:pic>
      </p:grpSp>
      <p:sp>
        <p:nvSpPr>
          <p:cNvPr id="168" name="Google Shape;168;p9"/>
          <p:cNvSpPr/>
          <p:nvPr/>
        </p:nvSpPr>
        <p:spPr>
          <a:xfrm>
            <a:off x="680446" y="3312823"/>
            <a:ext cx="2434216" cy="1215063"/>
          </a:xfrm>
          <a:prstGeom prst="roundRect">
            <a:avLst>
              <a:gd fmla="val 8765" name="adj"/>
            </a:avLst>
          </a:prstGeom>
          <a:solidFill>
            <a:schemeClr val="lt1"/>
          </a:solidFill>
          <a:ln>
            <a:noFill/>
          </a:ln>
          <a:effectLst>
            <a:outerShdw blurRad="241300" sx="91000" rotWithShape="0" algn="t" dir="5400000" dist="38100" sy="91000">
              <a:srgbClr val="000000">
                <a:alpha val="20784"/>
              </a:srgbClr>
            </a:outerShdw>
          </a:effectLst>
        </p:spPr>
        <p:txBody>
          <a:bodyPr anchorCtr="0" anchor="t" bIns="108000" lIns="108000" spcFirstLastPara="1" rIns="108000" wrap="square" tIns="4320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Inter"/>
                <a:ea typeface="Inter"/>
                <a:cs typeface="Inter"/>
                <a:sym typeface="Inter"/>
              </a:rPr>
              <a:t>Audit for vulnerable software packages or malicious Chrome extensions</a:t>
            </a:r>
            <a:endParaRPr/>
          </a:p>
        </p:txBody>
      </p:sp>
      <p:sp>
        <p:nvSpPr>
          <p:cNvPr id="169" name="Google Shape;169;p9"/>
          <p:cNvSpPr/>
          <p:nvPr/>
        </p:nvSpPr>
        <p:spPr>
          <a:xfrm>
            <a:off x="3361805" y="3312823"/>
            <a:ext cx="2434216" cy="1215063"/>
          </a:xfrm>
          <a:prstGeom prst="roundRect">
            <a:avLst>
              <a:gd fmla="val 8765" name="adj"/>
            </a:avLst>
          </a:prstGeom>
          <a:solidFill>
            <a:schemeClr val="lt1"/>
          </a:solidFill>
          <a:ln>
            <a:noFill/>
          </a:ln>
          <a:effectLst>
            <a:outerShdw blurRad="241300" sx="91000" rotWithShape="0" algn="t" dir="5400000" dist="38100" sy="91000">
              <a:srgbClr val="000000">
                <a:alpha val="20784"/>
              </a:srgbClr>
            </a:outerShdw>
          </a:effectLst>
        </p:spPr>
        <p:txBody>
          <a:bodyPr anchorCtr="0" anchor="t" bIns="108000" lIns="108000" spcFirstLastPara="1" rIns="108000" wrap="square" tIns="4320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Inter"/>
                <a:ea typeface="Inter"/>
                <a:cs typeface="Inter"/>
                <a:sym typeface="Inter"/>
              </a:rPr>
              <a:t>Dynamic trust scores for </a:t>
            </a:r>
            <a:br>
              <a:rPr b="0" i="0" lang="en-US" sz="1200" u="none" cap="none" strike="noStrike">
                <a:solidFill>
                  <a:schemeClr val="dk1"/>
                </a:solidFill>
                <a:latin typeface="Inter"/>
                <a:ea typeface="Inter"/>
                <a:cs typeface="Inter"/>
                <a:sym typeface="Inter"/>
              </a:rPr>
            </a:br>
            <a:r>
              <a:rPr b="0" i="0" lang="en-US" sz="1200" u="none" cap="none" strike="noStrike">
                <a:solidFill>
                  <a:schemeClr val="dk1"/>
                </a:solidFill>
                <a:latin typeface="Inter"/>
                <a:ea typeface="Inter"/>
                <a:cs typeface="Inter"/>
                <a:sym typeface="Inter"/>
              </a:rPr>
              <a:t>zero-trust access</a:t>
            </a:r>
            <a:endParaRPr/>
          </a:p>
        </p:txBody>
      </p:sp>
      <p:sp>
        <p:nvSpPr>
          <p:cNvPr id="170" name="Google Shape;170;p9"/>
          <p:cNvSpPr/>
          <p:nvPr/>
        </p:nvSpPr>
        <p:spPr>
          <a:xfrm>
            <a:off x="6025572" y="3312823"/>
            <a:ext cx="2434216" cy="1215063"/>
          </a:xfrm>
          <a:prstGeom prst="roundRect">
            <a:avLst>
              <a:gd fmla="val 8765" name="adj"/>
            </a:avLst>
          </a:prstGeom>
          <a:solidFill>
            <a:schemeClr val="lt1"/>
          </a:solidFill>
          <a:ln>
            <a:noFill/>
          </a:ln>
          <a:effectLst>
            <a:outerShdw blurRad="241300" sx="91000" rotWithShape="0" algn="t" dir="5400000" dist="38100" sy="91000">
              <a:srgbClr val="000000">
                <a:alpha val="20784"/>
              </a:srgbClr>
            </a:outerShdw>
          </a:effectLst>
        </p:spPr>
        <p:txBody>
          <a:bodyPr anchorCtr="0" anchor="t" bIns="108000" lIns="108000" spcFirstLastPara="1" rIns="108000" wrap="square" tIns="4320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Inter"/>
                <a:ea typeface="Inter"/>
                <a:cs typeface="Inter"/>
                <a:sym typeface="Inter"/>
              </a:rPr>
              <a:t>Detect and protect against malicious behavior</a:t>
            </a:r>
            <a:endParaRPr/>
          </a:p>
        </p:txBody>
      </p:sp>
      <p:sp>
        <p:nvSpPr>
          <p:cNvPr id="171" name="Google Shape;171;p9"/>
          <p:cNvSpPr/>
          <p:nvPr/>
        </p:nvSpPr>
        <p:spPr>
          <a:xfrm>
            <a:off x="1702537" y="4465348"/>
            <a:ext cx="390034" cy="62538"/>
          </a:xfrm>
          <a:prstGeom prst="round2SameRect">
            <a:avLst>
              <a:gd fmla="val 47436" name="adj1"/>
              <a:gd fmla="val 0" name="adj2"/>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2" name="Google Shape;172;p9"/>
          <p:cNvSpPr/>
          <p:nvPr/>
        </p:nvSpPr>
        <p:spPr>
          <a:xfrm>
            <a:off x="4383896" y="4465348"/>
            <a:ext cx="390034" cy="62538"/>
          </a:xfrm>
          <a:prstGeom prst="round2SameRect">
            <a:avLst>
              <a:gd fmla="val 47436" name="adj1"/>
              <a:gd fmla="val 0" name="adj2"/>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3" name="Google Shape;173;p9"/>
          <p:cNvSpPr/>
          <p:nvPr/>
        </p:nvSpPr>
        <p:spPr>
          <a:xfrm>
            <a:off x="7047663" y="4465348"/>
            <a:ext cx="390034" cy="62538"/>
          </a:xfrm>
          <a:prstGeom prst="round2SameRect">
            <a:avLst>
              <a:gd fmla="val 47436" name="adj1"/>
              <a:gd fmla="val 0" name="adj2"/>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174" name="Google Shape;174;p9"/>
          <p:cNvGrpSpPr/>
          <p:nvPr/>
        </p:nvGrpSpPr>
        <p:grpSpPr>
          <a:xfrm>
            <a:off x="1598461" y="3004087"/>
            <a:ext cx="598186" cy="598186"/>
            <a:chOff x="1654946" y="3004087"/>
            <a:chExt cx="598186" cy="598186"/>
          </a:xfrm>
        </p:grpSpPr>
        <p:sp>
          <p:nvSpPr>
            <p:cNvPr id="175" name="Google Shape;175;p9"/>
            <p:cNvSpPr/>
            <p:nvPr/>
          </p:nvSpPr>
          <p:spPr>
            <a:xfrm>
              <a:off x="1654946" y="3004087"/>
              <a:ext cx="598186" cy="598186"/>
            </a:xfrm>
            <a:prstGeom prst="ellipse">
              <a:avLst/>
            </a:prstGeom>
            <a:solidFill>
              <a:schemeClr val="accent2"/>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6910D9"/>
                </a:solidFill>
                <a:latin typeface="Inter"/>
                <a:ea typeface="Inter"/>
                <a:cs typeface="Inter"/>
                <a:sym typeface="Inter"/>
              </a:endParaRPr>
            </a:p>
          </p:txBody>
        </p:sp>
        <p:pic>
          <p:nvPicPr>
            <p:cNvPr id="176" name="Google Shape;176;p9"/>
            <p:cNvPicPr preferRelativeResize="0"/>
            <p:nvPr/>
          </p:nvPicPr>
          <p:blipFill rotWithShape="1">
            <a:blip r:embed="rId5">
              <a:alphaModFix/>
            </a:blip>
            <a:srcRect b="0" l="0" r="0" t="0"/>
            <a:stretch/>
          </p:blipFill>
          <p:spPr>
            <a:xfrm>
              <a:off x="1783766" y="3132907"/>
              <a:ext cx="340547" cy="340547"/>
            </a:xfrm>
            <a:prstGeom prst="rect">
              <a:avLst/>
            </a:prstGeom>
            <a:noFill/>
            <a:ln>
              <a:noFill/>
            </a:ln>
          </p:spPr>
        </p:pic>
      </p:grpSp>
      <p:grpSp>
        <p:nvGrpSpPr>
          <p:cNvPr id="177" name="Google Shape;177;p9"/>
          <p:cNvGrpSpPr/>
          <p:nvPr/>
        </p:nvGrpSpPr>
        <p:grpSpPr>
          <a:xfrm>
            <a:off x="4279820" y="3004087"/>
            <a:ext cx="598186" cy="598186"/>
            <a:chOff x="4279819" y="3004087"/>
            <a:chExt cx="598186" cy="598186"/>
          </a:xfrm>
        </p:grpSpPr>
        <p:sp>
          <p:nvSpPr>
            <p:cNvPr id="178" name="Google Shape;178;p9"/>
            <p:cNvSpPr/>
            <p:nvPr/>
          </p:nvSpPr>
          <p:spPr>
            <a:xfrm>
              <a:off x="4279819" y="3004087"/>
              <a:ext cx="598186" cy="598186"/>
            </a:xfrm>
            <a:prstGeom prst="ellipse">
              <a:avLst/>
            </a:prstGeom>
            <a:solidFill>
              <a:schemeClr val="accent2"/>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6910D9"/>
                </a:solidFill>
                <a:latin typeface="Inter"/>
                <a:ea typeface="Inter"/>
                <a:cs typeface="Inter"/>
                <a:sym typeface="Inter"/>
              </a:endParaRPr>
            </a:p>
          </p:txBody>
        </p:sp>
        <p:pic>
          <p:nvPicPr>
            <p:cNvPr id="179" name="Google Shape;179;p9"/>
            <p:cNvPicPr preferRelativeResize="0"/>
            <p:nvPr/>
          </p:nvPicPr>
          <p:blipFill rotWithShape="1">
            <a:blip r:embed="rId6">
              <a:alphaModFix/>
            </a:blip>
            <a:srcRect b="0" l="0" r="0" t="0"/>
            <a:stretch/>
          </p:blipFill>
          <p:spPr>
            <a:xfrm>
              <a:off x="4417844" y="3142112"/>
              <a:ext cx="322136" cy="322136"/>
            </a:xfrm>
            <a:prstGeom prst="rect">
              <a:avLst/>
            </a:prstGeom>
            <a:noFill/>
            <a:ln>
              <a:noFill/>
            </a:ln>
          </p:spPr>
        </p:pic>
      </p:grpSp>
      <p:grpSp>
        <p:nvGrpSpPr>
          <p:cNvPr id="180" name="Google Shape;180;p9"/>
          <p:cNvGrpSpPr/>
          <p:nvPr/>
        </p:nvGrpSpPr>
        <p:grpSpPr>
          <a:xfrm>
            <a:off x="6943587" y="3004087"/>
            <a:ext cx="598186" cy="598186"/>
            <a:chOff x="6904693" y="3004087"/>
            <a:chExt cx="598186" cy="598186"/>
          </a:xfrm>
        </p:grpSpPr>
        <p:sp>
          <p:nvSpPr>
            <p:cNvPr id="181" name="Google Shape;181;p9"/>
            <p:cNvSpPr/>
            <p:nvPr/>
          </p:nvSpPr>
          <p:spPr>
            <a:xfrm>
              <a:off x="6904693" y="3004087"/>
              <a:ext cx="598186" cy="598186"/>
            </a:xfrm>
            <a:prstGeom prst="ellipse">
              <a:avLst/>
            </a:prstGeom>
            <a:solidFill>
              <a:schemeClr val="accent2"/>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6910D9"/>
                </a:solidFill>
                <a:latin typeface="Inter"/>
                <a:ea typeface="Inter"/>
                <a:cs typeface="Inter"/>
                <a:sym typeface="Inter"/>
              </a:endParaRPr>
            </a:p>
          </p:txBody>
        </p:sp>
        <p:pic>
          <p:nvPicPr>
            <p:cNvPr id="182" name="Google Shape;182;p9"/>
            <p:cNvPicPr preferRelativeResize="0"/>
            <p:nvPr/>
          </p:nvPicPr>
          <p:blipFill rotWithShape="1">
            <a:blip r:embed="rId7">
              <a:alphaModFix/>
            </a:blip>
            <a:srcRect b="0" l="0" r="0" t="0"/>
            <a:stretch/>
          </p:blipFill>
          <p:spPr>
            <a:xfrm>
              <a:off x="7032307" y="3131701"/>
              <a:ext cx="342959" cy="342959"/>
            </a:xfrm>
            <a:prstGeom prst="rect">
              <a:avLst/>
            </a:prstGeom>
            <a:noFill/>
            <a:ln>
              <a:noFill/>
            </a:ln>
          </p:spPr>
        </p:pic>
      </p:grpSp>
      <p:grpSp>
        <p:nvGrpSpPr>
          <p:cNvPr id="183" name="Google Shape;183;p9"/>
          <p:cNvGrpSpPr/>
          <p:nvPr/>
        </p:nvGrpSpPr>
        <p:grpSpPr>
          <a:xfrm>
            <a:off x="684213" y="964706"/>
            <a:ext cx="3163887" cy="1379663"/>
            <a:chOff x="684213" y="977580"/>
            <a:chExt cx="3163887" cy="1379663"/>
          </a:xfrm>
        </p:grpSpPr>
        <p:sp>
          <p:nvSpPr>
            <p:cNvPr id="184" name="Google Shape;184;p9"/>
            <p:cNvSpPr txBox="1"/>
            <p:nvPr/>
          </p:nvSpPr>
          <p:spPr>
            <a:xfrm>
              <a:off x="684213" y="1779495"/>
              <a:ext cx="3163887" cy="577748"/>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Inter SemiBold"/>
                <a:buNone/>
              </a:pPr>
              <a:r>
                <a:rPr b="0" i="0" lang="en-US" sz="2400" u="none" cap="none" strike="noStrike">
                  <a:solidFill>
                    <a:schemeClr val="lt1"/>
                  </a:solidFill>
                  <a:latin typeface="Inter SemiBold"/>
                  <a:ea typeface="Inter SemiBold"/>
                  <a:cs typeface="Inter SemiBold"/>
                  <a:sym typeface="Inter SemiBold"/>
                </a:rPr>
                <a:t>Security at the </a:t>
              </a:r>
              <a:br>
                <a:rPr b="0" i="0" lang="en-US" sz="2400" u="none" cap="none" strike="noStrike">
                  <a:solidFill>
                    <a:schemeClr val="lt1"/>
                  </a:solidFill>
                  <a:latin typeface="Inter SemiBold"/>
                  <a:ea typeface="Inter SemiBold"/>
                  <a:cs typeface="Inter SemiBold"/>
                  <a:sym typeface="Inter SemiBold"/>
                </a:rPr>
              </a:br>
              <a:r>
                <a:rPr b="0" i="0" lang="en-US" sz="2400" u="none" cap="none" strike="noStrike">
                  <a:solidFill>
                    <a:schemeClr val="lt1"/>
                  </a:solidFill>
                  <a:latin typeface="Inter SemiBold"/>
                  <a:ea typeface="Inter SemiBold"/>
                  <a:cs typeface="Inter SemiBold"/>
                  <a:sym typeface="Inter SemiBold"/>
                </a:rPr>
                <a:t>Developer Laptop</a:t>
              </a:r>
              <a:endParaRPr/>
            </a:p>
          </p:txBody>
        </p:sp>
        <p:grpSp>
          <p:nvGrpSpPr>
            <p:cNvPr id="185" name="Google Shape;185;p9"/>
            <p:cNvGrpSpPr/>
            <p:nvPr/>
          </p:nvGrpSpPr>
          <p:grpSpPr>
            <a:xfrm>
              <a:off x="684213" y="977580"/>
              <a:ext cx="598186" cy="598186"/>
              <a:chOff x="703217" y="951832"/>
              <a:chExt cx="598186" cy="598186"/>
            </a:xfrm>
          </p:grpSpPr>
          <p:sp>
            <p:nvSpPr>
              <p:cNvPr id="186" name="Google Shape;186;p9"/>
              <p:cNvSpPr/>
              <p:nvPr/>
            </p:nvSpPr>
            <p:spPr>
              <a:xfrm>
                <a:off x="703217" y="951832"/>
                <a:ext cx="598186" cy="598186"/>
              </a:xfrm>
              <a:prstGeom prst="ellipse">
                <a:avLst/>
              </a:prstGeom>
              <a:solidFill>
                <a:schemeClr val="accent2"/>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6910D9"/>
                  </a:solidFill>
                  <a:latin typeface="Inter"/>
                  <a:ea typeface="Inter"/>
                  <a:cs typeface="Inter"/>
                  <a:sym typeface="Inter"/>
                </a:endParaRPr>
              </a:p>
            </p:txBody>
          </p:sp>
          <p:grpSp>
            <p:nvGrpSpPr>
              <p:cNvPr id="187" name="Google Shape;187;p9"/>
              <p:cNvGrpSpPr/>
              <p:nvPr/>
            </p:nvGrpSpPr>
            <p:grpSpPr>
              <a:xfrm>
                <a:off x="842571" y="1076308"/>
                <a:ext cx="319478" cy="349234"/>
                <a:chOff x="2574101" y="4901774"/>
                <a:chExt cx="461973" cy="505003"/>
              </a:xfrm>
            </p:grpSpPr>
            <p:sp>
              <p:nvSpPr>
                <p:cNvPr id="188" name="Google Shape;188;p9"/>
                <p:cNvSpPr/>
                <p:nvPr/>
              </p:nvSpPr>
              <p:spPr>
                <a:xfrm>
                  <a:off x="2574101" y="5060042"/>
                  <a:ext cx="461973" cy="346735"/>
                </a:xfrm>
                <a:custGeom>
                  <a:rect b="b" l="l" r="r" t="t"/>
                  <a:pathLst>
                    <a:path extrusionOk="0" h="346735" w="461973">
                      <a:moveTo>
                        <a:pt x="35226" y="184064"/>
                      </a:moveTo>
                      <a:cubicBezTo>
                        <a:pt x="35558" y="184783"/>
                        <a:pt x="36032" y="185429"/>
                        <a:pt x="36618" y="185961"/>
                      </a:cubicBezTo>
                      <a:lnTo>
                        <a:pt x="100541" y="244932"/>
                      </a:lnTo>
                      <a:lnTo>
                        <a:pt x="100541" y="267833"/>
                      </a:lnTo>
                      <a:lnTo>
                        <a:pt x="98422" y="267833"/>
                      </a:lnTo>
                      <a:cubicBezTo>
                        <a:pt x="95021" y="267833"/>
                        <a:pt x="92263" y="270591"/>
                        <a:pt x="92263" y="273992"/>
                      </a:cubicBezTo>
                      <a:lnTo>
                        <a:pt x="92263" y="318341"/>
                      </a:lnTo>
                      <a:cubicBezTo>
                        <a:pt x="92263" y="321742"/>
                        <a:pt x="95021" y="324500"/>
                        <a:pt x="98422" y="324500"/>
                      </a:cubicBezTo>
                      <a:cubicBezTo>
                        <a:pt x="101824" y="324500"/>
                        <a:pt x="104582" y="321742"/>
                        <a:pt x="104582" y="318341"/>
                      </a:cubicBezTo>
                      <a:lnTo>
                        <a:pt x="104582" y="280152"/>
                      </a:lnTo>
                      <a:lnTo>
                        <a:pt x="181871" y="280152"/>
                      </a:lnTo>
                      <a:lnTo>
                        <a:pt x="181871" y="290931"/>
                      </a:lnTo>
                      <a:lnTo>
                        <a:pt x="122198" y="290931"/>
                      </a:lnTo>
                      <a:cubicBezTo>
                        <a:pt x="118797" y="290931"/>
                        <a:pt x="116039" y="293689"/>
                        <a:pt x="116039" y="297090"/>
                      </a:cubicBezTo>
                      <a:cubicBezTo>
                        <a:pt x="116039" y="300492"/>
                        <a:pt x="118797" y="303250"/>
                        <a:pt x="122198" y="303250"/>
                      </a:cubicBezTo>
                      <a:lnTo>
                        <a:pt x="181871" y="303250"/>
                      </a:lnTo>
                      <a:lnTo>
                        <a:pt x="181871" y="334417"/>
                      </a:lnTo>
                      <a:lnTo>
                        <a:pt x="64434" y="334417"/>
                      </a:lnTo>
                      <a:cubicBezTo>
                        <a:pt x="61033" y="334417"/>
                        <a:pt x="58275" y="337175"/>
                        <a:pt x="58275" y="340576"/>
                      </a:cubicBezTo>
                      <a:cubicBezTo>
                        <a:pt x="58275" y="343978"/>
                        <a:pt x="61033" y="346736"/>
                        <a:pt x="64434" y="346736"/>
                      </a:cubicBezTo>
                      <a:lnTo>
                        <a:pt x="399178" y="346736"/>
                      </a:lnTo>
                      <a:cubicBezTo>
                        <a:pt x="402579" y="346736"/>
                        <a:pt x="405337" y="343978"/>
                        <a:pt x="405337" y="340576"/>
                      </a:cubicBezTo>
                      <a:cubicBezTo>
                        <a:pt x="405337" y="337175"/>
                        <a:pt x="402579" y="334417"/>
                        <a:pt x="399178" y="334417"/>
                      </a:cubicBezTo>
                      <a:lnTo>
                        <a:pt x="280152" y="334417"/>
                      </a:lnTo>
                      <a:lnTo>
                        <a:pt x="280152" y="303250"/>
                      </a:lnTo>
                      <a:lnTo>
                        <a:pt x="340256" y="303250"/>
                      </a:lnTo>
                      <a:cubicBezTo>
                        <a:pt x="343657" y="303250"/>
                        <a:pt x="346415" y="300492"/>
                        <a:pt x="346415" y="297090"/>
                      </a:cubicBezTo>
                      <a:cubicBezTo>
                        <a:pt x="346415" y="293689"/>
                        <a:pt x="343657" y="290931"/>
                        <a:pt x="340256" y="290931"/>
                      </a:cubicBezTo>
                      <a:lnTo>
                        <a:pt x="280152" y="290931"/>
                      </a:lnTo>
                      <a:lnTo>
                        <a:pt x="280152" y="280152"/>
                      </a:lnTo>
                      <a:lnTo>
                        <a:pt x="357441" y="280152"/>
                      </a:lnTo>
                      <a:lnTo>
                        <a:pt x="357441" y="318957"/>
                      </a:lnTo>
                      <a:cubicBezTo>
                        <a:pt x="357441" y="322358"/>
                        <a:pt x="360199" y="325116"/>
                        <a:pt x="363600" y="325116"/>
                      </a:cubicBezTo>
                      <a:cubicBezTo>
                        <a:pt x="367002" y="325116"/>
                        <a:pt x="369760" y="322358"/>
                        <a:pt x="369760" y="318957"/>
                      </a:cubicBezTo>
                      <a:lnTo>
                        <a:pt x="369760" y="273992"/>
                      </a:lnTo>
                      <a:cubicBezTo>
                        <a:pt x="369760" y="270591"/>
                        <a:pt x="367002" y="267833"/>
                        <a:pt x="363600" y="267833"/>
                      </a:cubicBezTo>
                      <a:lnTo>
                        <a:pt x="361482" y="267833"/>
                      </a:lnTo>
                      <a:lnTo>
                        <a:pt x="361482" y="244920"/>
                      </a:lnTo>
                      <a:lnTo>
                        <a:pt x="425405" y="185949"/>
                      </a:lnTo>
                      <a:cubicBezTo>
                        <a:pt x="425991" y="185417"/>
                        <a:pt x="426464" y="184771"/>
                        <a:pt x="426797" y="184052"/>
                      </a:cubicBezTo>
                      <a:lnTo>
                        <a:pt x="461376" y="110778"/>
                      </a:lnTo>
                      <a:cubicBezTo>
                        <a:pt x="461765" y="109954"/>
                        <a:pt x="461967" y="109054"/>
                        <a:pt x="461967" y="108142"/>
                      </a:cubicBezTo>
                      <a:lnTo>
                        <a:pt x="461967" y="27219"/>
                      </a:lnTo>
                      <a:cubicBezTo>
                        <a:pt x="462284" y="12506"/>
                        <a:pt x="450613" y="323"/>
                        <a:pt x="435900" y="6"/>
                      </a:cubicBezTo>
                      <a:cubicBezTo>
                        <a:pt x="421188" y="-310"/>
                        <a:pt x="409004" y="11361"/>
                        <a:pt x="408688" y="26073"/>
                      </a:cubicBezTo>
                      <a:cubicBezTo>
                        <a:pt x="408679" y="26455"/>
                        <a:pt x="408679" y="26837"/>
                        <a:pt x="408688" y="27219"/>
                      </a:cubicBezTo>
                      <a:lnTo>
                        <a:pt x="408688" y="98496"/>
                      </a:lnTo>
                      <a:lnTo>
                        <a:pt x="403477" y="104496"/>
                      </a:lnTo>
                      <a:cubicBezTo>
                        <a:pt x="399396" y="90363"/>
                        <a:pt x="384631" y="82216"/>
                        <a:pt x="370500" y="86297"/>
                      </a:cubicBezTo>
                      <a:cubicBezTo>
                        <a:pt x="365968" y="87605"/>
                        <a:pt x="361866" y="90094"/>
                        <a:pt x="358611" y="93507"/>
                      </a:cubicBezTo>
                      <a:lnTo>
                        <a:pt x="269545" y="186811"/>
                      </a:lnTo>
                      <a:cubicBezTo>
                        <a:pt x="268454" y="187957"/>
                        <a:pt x="267845" y="189478"/>
                        <a:pt x="267845" y="191061"/>
                      </a:cubicBezTo>
                      <a:lnTo>
                        <a:pt x="267845" y="334429"/>
                      </a:lnTo>
                      <a:lnTo>
                        <a:pt x="194190" y="334429"/>
                      </a:lnTo>
                      <a:lnTo>
                        <a:pt x="194190" y="191061"/>
                      </a:lnTo>
                      <a:cubicBezTo>
                        <a:pt x="194190" y="189478"/>
                        <a:pt x="193581" y="187957"/>
                        <a:pt x="192490" y="186811"/>
                      </a:cubicBezTo>
                      <a:lnTo>
                        <a:pt x="103424" y="93507"/>
                      </a:lnTo>
                      <a:cubicBezTo>
                        <a:pt x="93293" y="82853"/>
                        <a:pt x="76443" y="82428"/>
                        <a:pt x="65788" y="92557"/>
                      </a:cubicBezTo>
                      <a:cubicBezTo>
                        <a:pt x="62355" y="95822"/>
                        <a:pt x="59854" y="99943"/>
                        <a:pt x="58546" y="104496"/>
                      </a:cubicBezTo>
                      <a:lnTo>
                        <a:pt x="53286" y="98496"/>
                      </a:lnTo>
                      <a:lnTo>
                        <a:pt x="53286" y="27219"/>
                      </a:lnTo>
                      <a:cubicBezTo>
                        <a:pt x="53602" y="12506"/>
                        <a:pt x="41931" y="323"/>
                        <a:pt x="27219" y="6"/>
                      </a:cubicBezTo>
                      <a:cubicBezTo>
                        <a:pt x="12506" y="-310"/>
                        <a:pt x="323" y="11361"/>
                        <a:pt x="6" y="26073"/>
                      </a:cubicBezTo>
                      <a:cubicBezTo>
                        <a:pt x="-2" y="26455"/>
                        <a:pt x="-2" y="26837"/>
                        <a:pt x="6" y="27219"/>
                      </a:cubicBezTo>
                      <a:lnTo>
                        <a:pt x="6" y="108142"/>
                      </a:lnTo>
                      <a:cubicBezTo>
                        <a:pt x="6" y="109054"/>
                        <a:pt x="208" y="109954"/>
                        <a:pt x="598" y="110778"/>
                      </a:cubicBezTo>
                      <a:close/>
                      <a:moveTo>
                        <a:pt x="367518" y="102007"/>
                      </a:moveTo>
                      <a:cubicBezTo>
                        <a:pt x="372988" y="96280"/>
                        <a:pt x="382064" y="96071"/>
                        <a:pt x="387791" y="101539"/>
                      </a:cubicBezTo>
                      <a:cubicBezTo>
                        <a:pt x="387834" y="101580"/>
                        <a:pt x="387876" y="101622"/>
                        <a:pt x="387918" y="101662"/>
                      </a:cubicBezTo>
                      <a:cubicBezTo>
                        <a:pt x="393359" y="106993"/>
                        <a:pt x="393690" y="115644"/>
                        <a:pt x="388670" y="121373"/>
                      </a:cubicBezTo>
                      <a:lnTo>
                        <a:pt x="374047" y="138053"/>
                      </a:lnTo>
                      <a:lnTo>
                        <a:pt x="374047" y="138053"/>
                      </a:lnTo>
                      <a:lnTo>
                        <a:pt x="350703" y="164674"/>
                      </a:lnTo>
                      <a:cubicBezTo>
                        <a:pt x="348355" y="167135"/>
                        <a:pt x="348447" y="171034"/>
                        <a:pt x="350909" y="173382"/>
                      </a:cubicBezTo>
                      <a:cubicBezTo>
                        <a:pt x="353371" y="175730"/>
                        <a:pt x="357270" y="175638"/>
                        <a:pt x="359618" y="173176"/>
                      </a:cubicBezTo>
                      <a:cubicBezTo>
                        <a:pt x="359735" y="173053"/>
                        <a:pt x="359847" y="172925"/>
                        <a:pt x="359954" y="172792"/>
                      </a:cubicBezTo>
                      <a:lnTo>
                        <a:pt x="390209" y="138299"/>
                      </a:lnTo>
                      <a:lnTo>
                        <a:pt x="397933" y="129491"/>
                      </a:lnTo>
                      <a:lnTo>
                        <a:pt x="397933" y="129491"/>
                      </a:lnTo>
                      <a:lnTo>
                        <a:pt x="419516" y="104853"/>
                      </a:lnTo>
                      <a:cubicBezTo>
                        <a:pt x="420502" y="103728"/>
                        <a:pt x="421045" y="102283"/>
                        <a:pt x="421044" y="100788"/>
                      </a:cubicBezTo>
                      <a:lnTo>
                        <a:pt x="421044" y="27219"/>
                      </a:lnTo>
                      <a:cubicBezTo>
                        <a:pt x="420812" y="19310"/>
                        <a:pt x="427036" y="12710"/>
                        <a:pt x="434945" y="12478"/>
                      </a:cubicBezTo>
                      <a:cubicBezTo>
                        <a:pt x="442853" y="12246"/>
                        <a:pt x="449454" y="18470"/>
                        <a:pt x="449685" y="26379"/>
                      </a:cubicBezTo>
                      <a:cubicBezTo>
                        <a:pt x="449694" y="26658"/>
                        <a:pt x="449694" y="26939"/>
                        <a:pt x="449685" y="27219"/>
                      </a:cubicBezTo>
                      <a:lnTo>
                        <a:pt x="449685" y="106762"/>
                      </a:lnTo>
                      <a:lnTo>
                        <a:pt x="416178" y="177720"/>
                      </a:lnTo>
                      <a:lnTo>
                        <a:pt x="351146" y="237701"/>
                      </a:lnTo>
                      <a:cubicBezTo>
                        <a:pt x="349881" y="238869"/>
                        <a:pt x="349161" y="240512"/>
                        <a:pt x="349163" y="242234"/>
                      </a:cubicBezTo>
                      <a:lnTo>
                        <a:pt x="349163" y="267833"/>
                      </a:lnTo>
                      <a:lnTo>
                        <a:pt x="280176" y="267833"/>
                      </a:lnTo>
                      <a:lnTo>
                        <a:pt x="280176" y="193537"/>
                      </a:lnTo>
                      <a:close/>
                      <a:moveTo>
                        <a:pt x="12337" y="27219"/>
                      </a:moveTo>
                      <a:cubicBezTo>
                        <a:pt x="12106" y="19310"/>
                        <a:pt x="18329" y="12710"/>
                        <a:pt x="26238" y="12478"/>
                      </a:cubicBezTo>
                      <a:cubicBezTo>
                        <a:pt x="34147" y="12246"/>
                        <a:pt x="40747" y="18470"/>
                        <a:pt x="40979" y="26379"/>
                      </a:cubicBezTo>
                      <a:cubicBezTo>
                        <a:pt x="40988" y="26658"/>
                        <a:pt x="40988" y="26939"/>
                        <a:pt x="40979" y="27219"/>
                      </a:cubicBezTo>
                      <a:lnTo>
                        <a:pt x="40979" y="100812"/>
                      </a:lnTo>
                      <a:cubicBezTo>
                        <a:pt x="40978" y="102308"/>
                        <a:pt x="41521" y="103753"/>
                        <a:pt x="42507" y="104878"/>
                      </a:cubicBezTo>
                      <a:lnTo>
                        <a:pt x="64089" y="129516"/>
                      </a:lnTo>
                      <a:lnTo>
                        <a:pt x="64089" y="129516"/>
                      </a:lnTo>
                      <a:lnTo>
                        <a:pt x="71813" y="138324"/>
                      </a:lnTo>
                      <a:lnTo>
                        <a:pt x="102069" y="172817"/>
                      </a:lnTo>
                      <a:cubicBezTo>
                        <a:pt x="104205" y="175464"/>
                        <a:pt x="108083" y="175879"/>
                        <a:pt x="110730" y="173743"/>
                      </a:cubicBezTo>
                      <a:cubicBezTo>
                        <a:pt x="113378" y="171608"/>
                        <a:pt x="113793" y="167730"/>
                        <a:pt x="111657" y="165083"/>
                      </a:cubicBezTo>
                      <a:cubicBezTo>
                        <a:pt x="111551" y="164950"/>
                        <a:pt x="111437" y="164822"/>
                        <a:pt x="111320" y="164699"/>
                      </a:cubicBezTo>
                      <a:lnTo>
                        <a:pt x="87914" y="138077"/>
                      </a:lnTo>
                      <a:lnTo>
                        <a:pt x="87914" y="138077"/>
                      </a:lnTo>
                      <a:lnTo>
                        <a:pt x="73329" y="121360"/>
                      </a:lnTo>
                      <a:cubicBezTo>
                        <a:pt x="68109" y="115405"/>
                        <a:pt x="68704" y="106346"/>
                        <a:pt x="74660" y="101125"/>
                      </a:cubicBezTo>
                      <a:cubicBezTo>
                        <a:pt x="77355" y="98764"/>
                        <a:pt x="80835" y="97496"/>
                        <a:pt x="84416" y="97573"/>
                      </a:cubicBezTo>
                      <a:cubicBezTo>
                        <a:pt x="88252" y="97622"/>
                        <a:pt x="91904" y="99221"/>
                        <a:pt x="94542" y="102007"/>
                      </a:cubicBezTo>
                      <a:lnTo>
                        <a:pt x="181908" y="193537"/>
                      </a:lnTo>
                      <a:lnTo>
                        <a:pt x="181908" y="267833"/>
                      </a:lnTo>
                      <a:lnTo>
                        <a:pt x="112922" y="267833"/>
                      </a:lnTo>
                      <a:lnTo>
                        <a:pt x="112922" y="242234"/>
                      </a:lnTo>
                      <a:cubicBezTo>
                        <a:pt x="112923" y="240512"/>
                        <a:pt x="112204" y="238869"/>
                        <a:pt x="110938" y="237701"/>
                      </a:cubicBezTo>
                      <a:lnTo>
                        <a:pt x="45907" y="177720"/>
                      </a:lnTo>
                      <a:lnTo>
                        <a:pt x="12399" y="106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189" name="Google Shape;189;p9"/>
                <p:cNvGrpSpPr/>
                <p:nvPr/>
              </p:nvGrpSpPr>
              <p:grpSpPr>
                <a:xfrm>
                  <a:off x="2692270" y="4901774"/>
                  <a:ext cx="228270" cy="304799"/>
                  <a:chOff x="2692270" y="4901774"/>
                  <a:chExt cx="228270" cy="304799"/>
                </a:xfrm>
              </p:grpSpPr>
              <p:sp>
                <p:nvSpPr>
                  <p:cNvPr id="190" name="Google Shape;190;p9"/>
                  <p:cNvSpPr/>
                  <p:nvPr/>
                </p:nvSpPr>
                <p:spPr>
                  <a:xfrm>
                    <a:off x="2692270" y="4901774"/>
                    <a:ext cx="228270" cy="304799"/>
                  </a:xfrm>
                  <a:custGeom>
                    <a:rect b="b" l="l" r="r" t="t"/>
                    <a:pathLst>
                      <a:path extrusionOk="0" h="304799" w="228270">
                        <a:moveTo>
                          <a:pt x="89916" y="294214"/>
                        </a:moveTo>
                        <a:lnTo>
                          <a:pt x="111536" y="304229"/>
                        </a:lnTo>
                        <a:cubicBezTo>
                          <a:pt x="113177" y="304989"/>
                          <a:pt x="115069" y="304989"/>
                          <a:pt x="116710" y="304229"/>
                        </a:cubicBezTo>
                        <a:lnTo>
                          <a:pt x="138342" y="294214"/>
                        </a:lnTo>
                        <a:cubicBezTo>
                          <a:pt x="193086" y="268735"/>
                          <a:pt x="228144" y="213878"/>
                          <a:pt x="228270" y="153494"/>
                        </a:cubicBezTo>
                        <a:lnTo>
                          <a:pt x="228270" y="43461"/>
                        </a:lnTo>
                        <a:cubicBezTo>
                          <a:pt x="228270" y="40060"/>
                          <a:pt x="225512" y="37302"/>
                          <a:pt x="222111" y="37302"/>
                        </a:cubicBezTo>
                        <a:lnTo>
                          <a:pt x="166121" y="37302"/>
                        </a:lnTo>
                        <a:cubicBezTo>
                          <a:pt x="145223" y="37312"/>
                          <a:pt x="126650" y="23987"/>
                          <a:pt x="119962" y="4188"/>
                        </a:cubicBezTo>
                        <a:cubicBezTo>
                          <a:pt x="119116" y="1684"/>
                          <a:pt x="116767" y="-2"/>
                          <a:pt x="114123" y="0"/>
                        </a:cubicBezTo>
                        <a:lnTo>
                          <a:pt x="114123" y="0"/>
                        </a:lnTo>
                        <a:cubicBezTo>
                          <a:pt x="111484" y="4"/>
                          <a:pt x="109141" y="1688"/>
                          <a:pt x="108296" y="4188"/>
                        </a:cubicBezTo>
                        <a:cubicBezTo>
                          <a:pt x="101593" y="23986"/>
                          <a:pt x="83014" y="37307"/>
                          <a:pt x="62112" y="37302"/>
                        </a:cubicBezTo>
                        <a:lnTo>
                          <a:pt x="6159" y="37302"/>
                        </a:lnTo>
                        <a:cubicBezTo>
                          <a:pt x="2758" y="37302"/>
                          <a:pt x="0" y="40060"/>
                          <a:pt x="0" y="43461"/>
                        </a:cubicBezTo>
                        <a:lnTo>
                          <a:pt x="0" y="153494"/>
                        </a:lnTo>
                        <a:cubicBezTo>
                          <a:pt x="122" y="213876"/>
                          <a:pt x="35174" y="268733"/>
                          <a:pt x="89916" y="294214"/>
                        </a:cubicBezTo>
                        <a:close/>
                        <a:moveTo>
                          <a:pt x="12307" y="49621"/>
                        </a:moveTo>
                        <a:lnTo>
                          <a:pt x="62100" y="49621"/>
                        </a:lnTo>
                        <a:cubicBezTo>
                          <a:pt x="83292" y="49617"/>
                          <a:pt x="102967" y="38621"/>
                          <a:pt x="114074" y="20573"/>
                        </a:cubicBezTo>
                        <a:cubicBezTo>
                          <a:pt x="125182" y="38632"/>
                          <a:pt x="144870" y="49631"/>
                          <a:pt x="166072" y="49621"/>
                        </a:cubicBezTo>
                        <a:lnTo>
                          <a:pt x="215878" y="49621"/>
                        </a:lnTo>
                        <a:lnTo>
                          <a:pt x="215878" y="153494"/>
                        </a:lnTo>
                        <a:cubicBezTo>
                          <a:pt x="215769" y="209077"/>
                          <a:pt x="183501" y="259577"/>
                          <a:pt x="133106" y="283028"/>
                        </a:cubicBezTo>
                        <a:lnTo>
                          <a:pt x="114074" y="291824"/>
                        </a:lnTo>
                        <a:lnTo>
                          <a:pt x="95041" y="283004"/>
                        </a:lnTo>
                        <a:cubicBezTo>
                          <a:pt x="44678" y="259536"/>
                          <a:pt x="12435" y="209057"/>
                          <a:pt x="12319" y="1534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1" name="Google Shape;191;p9"/>
                  <p:cNvSpPr/>
                  <p:nvPr/>
                </p:nvSpPr>
                <p:spPr>
                  <a:xfrm>
                    <a:off x="2729542" y="4980935"/>
                    <a:ext cx="154300" cy="154283"/>
                  </a:xfrm>
                  <a:custGeom>
                    <a:rect b="b" l="l" r="r" t="t"/>
                    <a:pathLst>
                      <a:path extrusionOk="0" h="154283" w="154300">
                        <a:moveTo>
                          <a:pt x="77171" y="154283"/>
                        </a:moveTo>
                        <a:cubicBezTo>
                          <a:pt x="119769" y="154283"/>
                          <a:pt x="154300" y="119752"/>
                          <a:pt x="154300" y="77154"/>
                        </a:cubicBezTo>
                        <a:cubicBezTo>
                          <a:pt x="154300" y="74318"/>
                          <a:pt x="154144" y="71485"/>
                          <a:pt x="153832" y="68666"/>
                        </a:cubicBezTo>
                        <a:cubicBezTo>
                          <a:pt x="153492" y="65281"/>
                          <a:pt x="150473" y="62813"/>
                          <a:pt x="147088" y="63153"/>
                        </a:cubicBezTo>
                        <a:cubicBezTo>
                          <a:pt x="143704" y="63493"/>
                          <a:pt x="141235" y="66513"/>
                          <a:pt x="141575" y="69897"/>
                        </a:cubicBezTo>
                        <a:cubicBezTo>
                          <a:pt x="141578" y="69935"/>
                          <a:pt x="141582" y="69972"/>
                          <a:pt x="141587" y="70009"/>
                        </a:cubicBezTo>
                        <a:cubicBezTo>
                          <a:pt x="141848" y="72382"/>
                          <a:pt x="141980" y="74767"/>
                          <a:pt x="141981" y="77154"/>
                        </a:cubicBezTo>
                        <a:cubicBezTo>
                          <a:pt x="141983" y="112954"/>
                          <a:pt x="112963" y="141978"/>
                          <a:pt x="77161" y="141979"/>
                        </a:cubicBezTo>
                        <a:cubicBezTo>
                          <a:pt x="41361" y="141981"/>
                          <a:pt x="12338" y="112960"/>
                          <a:pt x="12337" y="77160"/>
                        </a:cubicBezTo>
                        <a:cubicBezTo>
                          <a:pt x="12335" y="41360"/>
                          <a:pt x="41355" y="12337"/>
                          <a:pt x="77155" y="12334"/>
                        </a:cubicBezTo>
                        <a:cubicBezTo>
                          <a:pt x="94134" y="12334"/>
                          <a:pt x="110435" y="18994"/>
                          <a:pt x="122554" y="30884"/>
                        </a:cubicBezTo>
                        <a:cubicBezTo>
                          <a:pt x="125017" y="33231"/>
                          <a:pt x="128916" y="33136"/>
                          <a:pt x="131263" y="30673"/>
                        </a:cubicBezTo>
                        <a:cubicBezTo>
                          <a:pt x="133561" y="28260"/>
                          <a:pt x="133524" y="24456"/>
                          <a:pt x="131178" y="22088"/>
                        </a:cubicBezTo>
                        <a:cubicBezTo>
                          <a:pt x="100772" y="-7756"/>
                          <a:pt x="51931" y="-7300"/>
                          <a:pt x="22088" y="23106"/>
                        </a:cubicBezTo>
                        <a:cubicBezTo>
                          <a:pt x="-7756" y="53510"/>
                          <a:pt x="-7300" y="102351"/>
                          <a:pt x="23106" y="132195"/>
                        </a:cubicBezTo>
                        <a:cubicBezTo>
                          <a:pt x="37536" y="146359"/>
                          <a:pt x="56951" y="154290"/>
                          <a:pt x="77171" y="1542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2" name="Google Shape;192;p9"/>
                  <p:cNvSpPr/>
                  <p:nvPr/>
                </p:nvSpPr>
                <p:spPr>
                  <a:xfrm>
                    <a:off x="2758407" y="5001254"/>
                    <a:ext cx="136801" cy="100128"/>
                  </a:xfrm>
                  <a:custGeom>
                    <a:rect b="b" l="l" r="r" t="t"/>
                    <a:pathLst>
                      <a:path extrusionOk="0" h="100128" w="136801">
                        <a:moveTo>
                          <a:pt x="10438" y="52856"/>
                        </a:moveTo>
                        <a:cubicBezTo>
                          <a:pt x="7992" y="50493"/>
                          <a:pt x="4091" y="50561"/>
                          <a:pt x="1729" y="53008"/>
                        </a:cubicBezTo>
                        <a:cubicBezTo>
                          <a:pt x="-576" y="55395"/>
                          <a:pt x="-576" y="59178"/>
                          <a:pt x="1729" y="61566"/>
                        </a:cubicBezTo>
                        <a:lnTo>
                          <a:pt x="38476" y="98325"/>
                        </a:lnTo>
                        <a:cubicBezTo>
                          <a:pt x="40882" y="100730"/>
                          <a:pt x="44781" y="100730"/>
                          <a:pt x="47186" y="98325"/>
                        </a:cubicBezTo>
                        <a:lnTo>
                          <a:pt x="134995" y="10528"/>
                        </a:lnTo>
                        <a:cubicBezTo>
                          <a:pt x="137404" y="8120"/>
                          <a:pt x="137404" y="4215"/>
                          <a:pt x="134995" y="1806"/>
                        </a:cubicBezTo>
                        <a:cubicBezTo>
                          <a:pt x="132587" y="-602"/>
                          <a:pt x="128682" y="-602"/>
                          <a:pt x="126273" y="1806"/>
                        </a:cubicBezTo>
                        <a:lnTo>
                          <a:pt x="42837" y="8525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5"/>
          <p:cNvSpPr txBox="1"/>
          <p:nvPr>
            <p:ph idx="12" type="sldNum"/>
          </p:nvPr>
        </p:nvSpPr>
        <p:spPr>
          <a:xfrm>
            <a:off x="8453112" y="4767734"/>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US" sz="600" u="none" cap="none" strike="noStrike">
                <a:solidFill>
                  <a:srgbClr val="FFFFFF"/>
                </a:solidFill>
                <a:latin typeface="Inter"/>
                <a:ea typeface="Inter"/>
                <a:cs typeface="Inter"/>
                <a:sym typeface="Inter"/>
              </a:rPr>
              <a:t>‹#›</a:t>
            </a:fld>
            <a:endParaRPr b="0" i="0" sz="600" u="none" cap="none" strike="noStrike">
              <a:solidFill>
                <a:srgbClr val="FFFFFF"/>
              </a:solidFill>
              <a:latin typeface="Inter"/>
              <a:ea typeface="Inter"/>
              <a:cs typeface="Inter"/>
              <a:sym typeface="Inter"/>
            </a:endParaRPr>
          </a:p>
        </p:txBody>
      </p:sp>
      <p:sp>
        <p:nvSpPr>
          <p:cNvPr id="198" name="Google Shape;198;p5"/>
          <p:cNvSpPr txBox="1"/>
          <p:nvPr>
            <p:ph idx="4" type="sldNum"/>
          </p:nvPr>
        </p:nvSpPr>
        <p:spPr>
          <a:xfrm>
            <a:off x="113450" y="4769972"/>
            <a:ext cx="1563600" cy="393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rgbClr val="FFFFFF"/>
                </a:solidFill>
                <a:latin typeface="Inter"/>
                <a:ea typeface="Inter"/>
                <a:cs typeface="Inter"/>
                <a:sym typeface="Inter"/>
              </a:rPr>
              <a:t>Confidential. All rights reserved.</a:t>
            </a:r>
            <a:endParaRPr b="0" i="0" sz="700" u="none" cap="none" strike="noStrike">
              <a:solidFill>
                <a:srgbClr val="FFFFFF"/>
              </a:solidFill>
              <a:latin typeface="Inter"/>
              <a:ea typeface="Inter"/>
              <a:cs typeface="Inter"/>
              <a:sym typeface="Inter"/>
            </a:endParaRPr>
          </a:p>
        </p:txBody>
      </p:sp>
      <p:grpSp>
        <p:nvGrpSpPr>
          <p:cNvPr id="199" name="Google Shape;199;p5"/>
          <p:cNvGrpSpPr/>
          <p:nvPr/>
        </p:nvGrpSpPr>
        <p:grpSpPr>
          <a:xfrm>
            <a:off x="258081" y="964906"/>
            <a:ext cx="4869072" cy="3134950"/>
            <a:chOff x="74167" y="614871"/>
            <a:chExt cx="5848973" cy="3765860"/>
          </a:xfrm>
        </p:grpSpPr>
        <p:pic>
          <p:nvPicPr>
            <p:cNvPr id="200" name="Google Shape;200;p5"/>
            <p:cNvPicPr preferRelativeResize="0"/>
            <p:nvPr/>
          </p:nvPicPr>
          <p:blipFill rotWithShape="1">
            <a:blip r:embed="rId3">
              <a:alphaModFix/>
            </a:blip>
            <a:srcRect b="0" l="0" r="0" t="0"/>
            <a:stretch/>
          </p:blipFill>
          <p:spPr>
            <a:xfrm>
              <a:off x="74167" y="614871"/>
              <a:ext cx="5848973" cy="3765860"/>
            </a:xfrm>
            <a:prstGeom prst="rect">
              <a:avLst/>
            </a:prstGeom>
            <a:noFill/>
            <a:ln>
              <a:noFill/>
            </a:ln>
          </p:spPr>
        </p:pic>
        <p:pic>
          <p:nvPicPr>
            <p:cNvPr id="201" name="Google Shape;201;p5"/>
            <p:cNvPicPr preferRelativeResize="0"/>
            <p:nvPr/>
          </p:nvPicPr>
          <p:blipFill rotWithShape="1">
            <a:blip r:embed="rId4">
              <a:alphaModFix/>
            </a:blip>
            <a:srcRect b="0" l="0" r="0" t="0"/>
            <a:stretch/>
          </p:blipFill>
          <p:spPr>
            <a:xfrm>
              <a:off x="810671" y="802990"/>
              <a:ext cx="4404992" cy="2980559"/>
            </a:xfrm>
            <a:prstGeom prst="rect">
              <a:avLst/>
            </a:prstGeom>
            <a:noFill/>
            <a:ln>
              <a:noFill/>
            </a:ln>
          </p:spPr>
        </p:pic>
      </p:grpSp>
      <p:grpSp>
        <p:nvGrpSpPr>
          <p:cNvPr id="202" name="Google Shape;202;p5"/>
          <p:cNvGrpSpPr/>
          <p:nvPr/>
        </p:nvGrpSpPr>
        <p:grpSpPr>
          <a:xfrm>
            <a:off x="5224130" y="1648316"/>
            <a:ext cx="3228982" cy="1768131"/>
            <a:chOff x="5224130" y="1726071"/>
            <a:chExt cx="3228982" cy="1768131"/>
          </a:xfrm>
        </p:grpSpPr>
        <p:sp>
          <p:nvSpPr>
            <p:cNvPr id="203" name="Google Shape;203;p5"/>
            <p:cNvSpPr txBox="1"/>
            <p:nvPr/>
          </p:nvSpPr>
          <p:spPr>
            <a:xfrm>
              <a:off x="5224130" y="1726071"/>
              <a:ext cx="3228982" cy="553998"/>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4100"/>
                <a:buFont typeface="Arial"/>
                <a:buNone/>
              </a:pPr>
              <a:r>
                <a:rPr b="1" i="0" lang="en-US" sz="3600" u="none" cap="none" strike="noStrike">
                  <a:solidFill>
                    <a:schemeClr val="lt1"/>
                  </a:solidFill>
                  <a:latin typeface="Inter"/>
                  <a:ea typeface="Inter"/>
                  <a:cs typeface="Inter"/>
                  <a:sym typeface="Inter"/>
                </a:rPr>
                <a:t>Thank You! </a:t>
              </a:r>
              <a:endParaRPr b="0" i="0" sz="3600" u="none" cap="none" strike="noStrike">
                <a:solidFill>
                  <a:schemeClr val="lt1"/>
                </a:solidFill>
                <a:latin typeface="Inter"/>
                <a:ea typeface="Inter"/>
                <a:cs typeface="Inter"/>
                <a:sym typeface="Inter"/>
              </a:endParaRPr>
            </a:p>
          </p:txBody>
        </p:sp>
        <p:sp>
          <p:nvSpPr>
            <p:cNvPr id="204" name="Google Shape;204;p5"/>
            <p:cNvSpPr txBox="1"/>
            <p:nvPr/>
          </p:nvSpPr>
          <p:spPr>
            <a:xfrm>
              <a:off x="5224130" y="2528487"/>
              <a:ext cx="3228982" cy="664797"/>
            </a:xfrm>
            <a:prstGeom prst="rect">
              <a:avLst/>
            </a:prstGeom>
            <a:noFill/>
            <a:ln>
              <a:noFill/>
            </a:ln>
          </p:spPr>
          <p:txBody>
            <a:bodyPr anchorCtr="0" anchor="ctr" bIns="0" lIns="0" spcFirstLastPara="1" rIns="0" wrap="square" tIns="0">
              <a:spAutoFit/>
            </a:bodyPr>
            <a:lstStyle/>
            <a:p>
              <a:pPr indent="0" lvl="0" marL="0" marR="0" rtl="0" algn="l">
                <a:lnSpc>
                  <a:spcPct val="90000"/>
                </a:lnSpc>
                <a:spcBef>
                  <a:spcPts val="0"/>
                </a:spcBef>
                <a:spcAft>
                  <a:spcPts val="0"/>
                </a:spcAft>
                <a:buClr>
                  <a:schemeClr val="accent6"/>
                </a:buClr>
                <a:buSzPts val="1800"/>
                <a:buFont typeface="Arial"/>
                <a:buNone/>
              </a:pPr>
              <a:r>
                <a:rPr b="0" i="1" lang="en-US" sz="2400" u="none" cap="none" strike="noStrike">
                  <a:solidFill>
                    <a:schemeClr val="lt1"/>
                  </a:solidFill>
                  <a:latin typeface="Inter"/>
                  <a:ea typeface="Inter"/>
                  <a:cs typeface="Inter"/>
                  <a:sym typeface="Inter"/>
                </a:rPr>
                <a:t>Join us at the </a:t>
              </a:r>
              <a:r>
                <a:rPr b="1" i="1" lang="en-US" sz="2400" u="none" cap="none" strike="noStrike">
                  <a:solidFill>
                    <a:schemeClr val="lt1"/>
                  </a:solidFill>
                  <a:latin typeface="Inter"/>
                  <a:ea typeface="Inter"/>
                  <a:cs typeface="Inter"/>
                  <a:sym typeface="Inter"/>
                </a:rPr>
                <a:t>Uptycs Booth </a:t>
              </a:r>
              <a:r>
                <a:rPr b="0" i="1" lang="en-US" sz="2400" u="none" cap="none" strike="noStrike">
                  <a:solidFill>
                    <a:schemeClr val="lt1"/>
                  </a:solidFill>
                  <a:latin typeface="Inter"/>
                  <a:ea typeface="Inter"/>
                  <a:cs typeface="Inter"/>
                  <a:sym typeface="Inter"/>
                </a:rPr>
                <a:t>to talk more!  </a:t>
              </a:r>
              <a:endParaRPr b="0" i="0" sz="1100" u="none" cap="none" strike="noStrike">
                <a:solidFill>
                  <a:schemeClr val="lt1"/>
                </a:solidFill>
                <a:latin typeface="Inter"/>
                <a:ea typeface="Inter"/>
                <a:cs typeface="Inter"/>
                <a:sym typeface="Inter"/>
              </a:endParaRPr>
            </a:p>
          </p:txBody>
        </p:sp>
        <p:grpSp>
          <p:nvGrpSpPr>
            <p:cNvPr id="205" name="Google Shape;205;p5"/>
            <p:cNvGrpSpPr/>
            <p:nvPr/>
          </p:nvGrpSpPr>
          <p:grpSpPr>
            <a:xfrm>
              <a:off x="5224130" y="3441702"/>
              <a:ext cx="3228982" cy="52500"/>
              <a:chOff x="5224130" y="3441702"/>
              <a:chExt cx="3228982" cy="52500"/>
            </a:xfrm>
          </p:grpSpPr>
          <p:cxnSp>
            <p:nvCxnSpPr>
              <p:cNvPr id="206" name="Google Shape;206;p5"/>
              <p:cNvCxnSpPr/>
              <p:nvPr/>
            </p:nvCxnSpPr>
            <p:spPr>
              <a:xfrm>
                <a:off x="5224130" y="3467952"/>
                <a:ext cx="3228982" cy="0"/>
              </a:xfrm>
              <a:prstGeom prst="straightConnector1">
                <a:avLst/>
              </a:prstGeom>
              <a:noFill/>
              <a:ln cap="flat" cmpd="sng" w="9525">
                <a:solidFill>
                  <a:schemeClr val="accent2"/>
                </a:solidFill>
                <a:prstDash val="solid"/>
                <a:round/>
                <a:headEnd len="sm" w="sm" type="none"/>
                <a:tailEnd len="sm" w="sm" type="none"/>
              </a:ln>
            </p:spPr>
          </p:cxnSp>
          <p:sp>
            <p:nvSpPr>
              <p:cNvPr id="207" name="Google Shape;207;p5"/>
              <p:cNvSpPr/>
              <p:nvPr/>
            </p:nvSpPr>
            <p:spPr>
              <a:xfrm rot="10800000">
                <a:off x="5224130" y="3441702"/>
                <a:ext cx="499200" cy="52500"/>
              </a:xfrm>
              <a:prstGeom prst="roundRect">
                <a:avLst>
                  <a:gd fmla="val 50000" name="adj"/>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grpSp>
      <p:sp>
        <p:nvSpPr>
          <p:cNvPr id="208" name="Google Shape;208;p5"/>
          <p:cNvSpPr txBox="1"/>
          <p:nvPr/>
        </p:nvSpPr>
        <p:spPr>
          <a:xfrm>
            <a:off x="5224125" y="3529150"/>
            <a:ext cx="3228900" cy="489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1100">
                <a:solidFill>
                  <a:schemeClr val="lt1"/>
                </a:solidFill>
                <a:latin typeface="Inter"/>
                <a:ea typeface="Inter"/>
                <a:cs typeface="Inter"/>
                <a:sym typeface="Inter"/>
              </a:rPr>
              <a:t>Thursday @ 3:50pm - Security that Enables:</a:t>
            </a:r>
            <a:endParaRPr sz="1100">
              <a:solidFill>
                <a:schemeClr val="lt1"/>
              </a:solidFill>
              <a:latin typeface="Inter"/>
              <a:ea typeface="Inter"/>
              <a:cs typeface="Inter"/>
              <a:sym typeface="Inter"/>
            </a:endParaRPr>
          </a:p>
          <a:p>
            <a:pPr indent="0" lvl="0" marL="0" rtl="0" algn="l">
              <a:lnSpc>
                <a:spcPct val="90000"/>
              </a:lnSpc>
              <a:spcBef>
                <a:spcPts val="0"/>
              </a:spcBef>
              <a:spcAft>
                <a:spcPts val="0"/>
              </a:spcAft>
              <a:buNone/>
            </a:pPr>
            <a:r>
              <a:rPr lang="en-US" sz="1100">
                <a:solidFill>
                  <a:schemeClr val="lt1"/>
                </a:solidFill>
                <a:latin typeface="Inter"/>
                <a:ea typeface="Inter"/>
                <a:cs typeface="Inter"/>
                <a:sym typeface="Inter"/>
              </a:rPr>
              <a:t>Breaking Down Silos in the CI/CD Ecosystem</a:t>
            </a:r>
            <a:endParaRPr sz="1100">
              <a:solidFill>
                <a:schemeClr val="lt1"/>
              </a:solidFill>
              <a:latin typeface="Inter"/>
              <a:ea typeface="Inter"/>
              <a:cs typeface="Inter"/>
              <a:sym typeface="Inter"/>
            </a:endParaRPr>
          </a:p>
        </p:txBody>
      </p:sp>
    </p:spTree>
  </p:cSld>
  <p:clrMapOvr>
    <a:masterClrMapping/>
  </p:clrMapOvr>
</p:sld>
</file>

<file path=ppt/theme/theme1.xml><?xml version="1.0" encoding="utf-8"?>
<a:theme xmlns:a="http://schemas.openxmlformats.org/drawingml/2006/main" xmlns:r="http://schemas.openxmlformats.org/officeDocument/2006/relationships" name="Uptycs">
  <a:themeElements>
    <a:clrScheme name="Simple Light">
      <a:dk1>
        <a:srgbClr val="000000"/>
      </a:dk1>
      <a:lt1>
        <a:srgbClr val="FFFFFF"/>
      </a:lt1>
      <a:dk2>
        <a:srgbClr val="595959"/>
      </a:dk2>
      <a:lt2>
        <a:srgbClr val="EEEEEE"/>
      </a:lt2>
      <a:accent1>
        <a:srgbClr val="6910D9"/>
      </a:accent1>
      <a:accent2>
        <a:srgbClr val="CAFA3C"/>
      </a:accent2>
      <a:accent3>
        <a:srgbClr val="92E8FB"/>
      </a:accent3>
      <a:accent4>
        <a:srgbClr val="B000FF"/>
      </a:accent4>
      <a:accent5>
        <a:srgbClr val="C092FB"/>
      </a:accent5>
      <a:accent6>
        <a:srgbClr val="EFEFF1"/>
      </a:accent6>
      <a:hlink>
        <a:srgbClr val="CAFA3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uddin</dc:creator>
</cp:coreProperties>
</file>